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1"/>
  </p:notesMasterIdLst>
  <p:sldIdLst>
    <p:sldId id="256" r:id="rId2"/>
    <p:sldId id="329" r:id="rId3"/>
    <p:sldId id="330" r:id="rId4"/>
    <p:sldId id="298" r:id="rId5"/>
    <p:sldId id="299" r:id="rId6"/>
    <p:sldId id="302" r:id="rId7"/>
    <p:sldId id="300" r:id="rId8"/>
    <p:sldId id="301" r:id="rId9"/>
    <p:sldId id="303" r:id="rId10"/>
    <p:sldId id="304" r:id="rId11"/>
    <p:sldId id="310" r:id="rId12"/>
    <p:sldId id="314" r:id="rId13"/>
    <p:sldId id="307" r:id="rId14"/>
    <p:sldId id="308" r:id="rId15"/>
    <p:sldId id="309" r:id="rId16"/>
    <p:sldId id="312" r:id="rId17"/>
    <p:sldId id="313" r:id="rId18"/>
    <p:sldId id="317" r:id="rId19"/>
    <p:sldId id="315" r:id="rId20"/>
    <p:sldId id="318" r:id="rId21"/>
    <p:sldId id="319" r:id="rId22"/>
    <p:sldId id="320" r:id="rId23"/>
    <p:sldId id="316" r:id="rId24"/>
    <p:sldId id="322" r:id="rId25"/>
    <p:sldId id="323" r:id="rId26"/>
    <p:sldId id="324" r:id="rId27"/>
    <p:sldId id="325" r:id="rId28"/>
    <p:sldId id="326" r:id="rId29"/>
    <p:sldId id="292" r:id="rId30"/>
  </p:sldIdLst>
  <p:sldSz cx="12192000" cy="6858000"/>
  <p:notesSz cx="6858000" cy="9144000"/>
  <p:embeddedFontLst>
    <p:embeddedFont>
      <p:font typeface="Segoe UI Black" panose="020B0A02040204020203" pitchFamily="34" charset="0"/>
      <p:bold r:id="rId32"/>
      <p:boldItalic r:id="rId33"/>
    </p:embeddedFont>
    <p:embeddedFont>
      <p:font typeface="Segoe UI Light" panose="020B0502040204020203" pitchFamily="34" charset="0"/>
      <p:regular r:id="rId34"/>
      <p:italic r:id="rId35"/>
    </p:embeddedFont>
    <p:embeddedFont>
      <p:font typeface="Calibri" panose="020F0502020204030204" pitchFamily="3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D116"/>
    <a:srgbClr val="8CC53D"/>
    <a:srgbClr val="000000"/>
    <a:srgbClr val="97969B"/>
    <a:srgbClr val="969696"/>
    <a:srgbClr val="B8C6B6"/>
    <a:srgbClr val="CBD5CA"/>
    <a:srgbClr val="000002"/>
    <a:srgbClr val="B19025"/>
    <a:srgbClr val="C8A2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30" autoAdjust="0"/>
    <p:restoredTop sz="94660"/>
  </p:normalViewPr>
  <p:slideViewPr>
    <p:cSldViewPr snapToGrid="0">
      <p:cViewPr varScale="1">
        <p:scale>
          <a:sx n="114" d="100"/>
          <a:sy n="114" d="100"/>
        </p:scale>
        <p:origin x="45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407FA3-4D14-4BA5-A06F-7C293B332445}" type="datetimeFigureOut">
              <a:rPr lang="en-US" smtClean="0"/>
              <a:t>1/3/2017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397BBA-70FA-47CF-814A-18847EBCE0B6}" type="slidenum">
              <a:rPr lang="en-US" smtClean="0"/>
              <a:t>‹#›</a:t>
            </a:fld>
            <a:endParaRPr lang="en-US"/>
          </a:p>
        </p:txBody>
      </p:sp>
    </p:spTree>
    <p:extLst>
      <p:ext uri="{BB962C8B-B14F-4D97-AF65-F5344CB8AC3E}">
        <p14:creationId xmlns:p14="http://schemas.microsoft.com/office/powerpoint/2010/main" val="16142865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385002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Title Only on Graph Paper">
    <p:bg>
      <p:bgPr>
        <a:solidFill>
          <a:schemeClr val="bg1"/>
        </a:solidFill>
        <a:effectLst/>
      </p:bgPr>
    </p:bg>
    <p:spTree>
      <p:nvGrpSpPr>
        <p:cNvPr id="1" name=""/>
        <p:cNvGrpSpPr/>
        <p:nvPr/>
      </p:nvGrpSpPr>
      <p:grpSpPr>
        <a:xfrm>
          <a:off x="0" y="0"/>
          <a:ext cx="0" cy="0"/>
          <a:chOff x="0" y="0"/>
          <a:chExt cx="0" cy="0"/>
        </a:xfrm>
      </p:grpSpPr>
      <p:grpSp>
        <p:nvGrpSpPr>
          <p:cNvPr id="90" name="Group 89"/>
          <p:cNvGrpSpPr/>
          <p:nvPr/>
        </p:nvGrpSpPr>
        <p:grpSpPr>
          <a:xfrm>
            <a:off x="0" y="0"/>
            <a:ext cx="12192000" cy="6858000"/>
            <a:chOff x="0" y="0"/>
            <a:chExt cx="12192000" cy="6858000"/>
          </a:xfrm>
        </p:grpSpPr>
        <p:grpSp>
          <p:nvGrpSpPr>
            <p:cNvPr id="6" name="Vertical Lines"/>
            <p:cNvGrpSpPr/>
            <p:nvPr/>
          </p:nvGrpSpPr>
          <p:grpSpPr>
            <a:xfrm>
              <a:off x="228600" y="0"/>
              <a:ext cx="11887200" cy="6858000"/>
              <a:chOff x="228600" y="0"/>
              <a:chExt cx="11887200" cy="6858000"/>
            </a:xfrm>
          </p:grpSpPr>
          <p:cxnSp>
            <p:nvCxnSpPr>
              <p:cNvPr id="7" name="Straight Connector 6"/>
              <p:cNvCxnSpPr/>
              <p:nvPr/>
            </p:nvCxnSpPr>
            <p:spPr>
              <a:xfrm>
                <a:off x="22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5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8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914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43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371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600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828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057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286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514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743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71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200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429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3657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886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114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343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4572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4800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029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257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486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715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943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172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400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6629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858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086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15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543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772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001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229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458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8686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8915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144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9372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9601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829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0058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287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0515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10744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0972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1201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1430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165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188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211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nvGrpSpPr>
            <p:cNvPr id="60" name="Horizontal Lines"/>
            <p:cNvGrpSpPr/>
            <p:nvPr/>
          </p:nvGrpSpPr>
          <p:grpSpPr>
            <a:xfrm>
              <a:off x="0" y="226140"/>
              <a:ext cx="12192000" cy="6400800"/>
              <a:chOff x="0" y="226140"/>
              <a:chExt cx="6858000" cy="6400800"/>
            </a:xfrm>
          </p:grpSpPr>
          <p:cxnSp>
            <p:nvCxnSpPr>
              <p:cNvPr id="61" name="Straight Connector 60"/>
              <p:cNvCxnSpPr/>
              <p:nvPr/>
            </p:nvCxnSpPr>
            <p:spPr>
              <a:xfrm rot="5400000">
                <a:off x="3429000" y="-3202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5400000">
                <a:off x="3429000" y="-2974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3429000" y="-2745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5400000">
                <a:off x="3429000" y="-2517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3429000" y="-2288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5400000">
                <a:off x="3429000" y="-2059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3429000" y="-1831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5400000">
                <a:off x="3429000" y="-1602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5400000">
                <a:off x="3429000" y="-1374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3429000" y="-1145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5400000">
                <a:off x="3429000" y="-916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5400000">
                <a:off x="3429000" y="-688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3429000" y="-459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3429000" y="-231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5400000">
                <a:off x="3429000" y="-2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5400000">
                <a:off x="3429000" y="226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3429000" y="454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5400000">
                <a:off x="3429000" y="683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3429000" y="911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3429000" y="1140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5400000">
                <a:off x="3429000" y="1369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3429000" y="1597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429000" y="1826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5400000">
                <a:off x="3429000" y="2054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5400000">
                <a:off x="3429000" y="2283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429000" y="2512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5400000">
                <a:off x="3429000" y="2740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3429000" y="2969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3429000" y="3197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a:t>Click to edit Master title style</a:t>
            </a:r>
          </a:p>
        </p:txBody>
      </p:sp>
      <p:grpSp>
        <p:nvGrpSpPr>
          <p:cNvPr id="100" name="Microsoft Logo with Clear Space"/>
          <p:cNvGrpSpPr/>
          <p:nvPr userDrawn="1"/>
        </p:nvGrpSpPr>
        <p:grpSpPr>
          <a:xfrm>
            <a:off x="10375145" y="6176963"/>
            <a:ext cx="1816855" cy="681037"/>
            <a:chOff x="3147060" y="4252913"/>
            <a:chExt cx="6111240" cy="2290762"/>
          </a:xfrm>
        </p:grpSpPr>
        <p:sp>
          <p:nvSpPr>
            <p:cNvPr id="101"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2" name="Microsoft Logo"/>
            <p:cNvGrpSpPr/>
            <p:nvPr/>
          </p:nvGrpSpPr>
          <p:grpSpPr>
            <a:xfrm>
              <a:off x="3761967" y="4890363"/>
              <a:ext cx="4874034" cy="1038709"/>
              <a:chOff x="3761967" y="4890363"/>
              <a:chExt cx="4874034" cy="1038709"/>
            </a:xfrm>
          </p:grpSpPr>
          <p:grpSp>
            <p:nvGrpSpPr>
              <p:cNvPr id="103" name="Microsoft Logo Symbol"/>
              <p:cNvGrpSpPr/>
              <p:nvPr/>
            </p:nvGrpSpPr>
            <p:grpSpPr>
              <a:xfrm>
                <a:off x="3761967" y="4890363"/>
                <a:ext cx="1040066" cy="1038709"/>
                <a:chOff x="1864676" y="4056446"/>
                <a:chExt cx="1764300" cy="1761998"/>
              </a:xfrm>
            </p:grpSpPr>
            <p:sp>
              <p:nvSpPr>
                <p:cNvPr id="105"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90147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5860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No Logos">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6887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771544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536372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hip"/>
          <p:cNvSpPr>
            <a:spLocks noChangeAspect="1"/>
          </p:cNvSpPr>
          <p:nvPr userDrawn="1"/>
        </p:nvSpPr>
        <p:spPr>
          <a:xfrm>
            <a:off x="822960" y="2449974"/>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Topic 1</a:t>
            </a:r>
          </a:p>
        </p:txBody>
      </p:sp>
      <p:grpSp>
        <p:nvGrpSpPr>
          <p:cNvPr id="5" name="Group 4"/>
          <p:cNvGrpSpPr/>
          <p:nvPr userDrawn="1"/>
        </p:nvGrpSpPr>
        <p:grpSpPr>
          <a:xfrm>
            <a:off x="3058636" y="2449974"/>
            <a:ext cx="2996730" cy="2438402"/>
            <a:chOff x="3343115" y="2438399"/>
            <a:chExt cx="2996730" cy="2438402"/>
          </a:xfrm>
        </p:grpSpPr>
        <p:sp>
          <p:nvSpPr>
            <p:cNvPr id="6" name="Chip"/>
            <p:cNvSpPr>
              <a:spLocks noChangeAspect="1"/>
            </p:cNvSpPr>
            <p:nvPr/>
          </p:nvSpPr>
          <p:spPr>
            <a:xfrm>
              <a:off x="3901439"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Topic 2</a:t>
              </a:r>
            </a:p>
          </p:txBody>
        </p:sp>
        <p:grpSp>
          <p:nvGrpSpPr>
            <p:cNvPr id="7" name="Group 6"/>
            <p:cNvGrpSpPr/>
            <p:nvPr/>
          </p:nvGrpSpPr>
          <p:grpSpPr>
            <a:xfrm>
              <a:off x="3343115" y="3414394"/>
              <a:ext cx="708164" cy="471491"/>
              <a:chOff x="3343115" y="3414394"/>
              <a:chExt cx="708164" cy="471491"/>
            </a:xfrm>
          </p:grpSpPr>
          <p:sp>
            <p:nvSpPr>
              <p:cNvPr id="8" name="Connector"/>
              <p:cNvSpPr/>
              <p:nvPr/>
            </p:nvSpPr>
            <p:spPr>
              <a:xfrm rot="5400000">
                <a:off x="3449715" y="3583069"/>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nector"/>
              <p:cNvSpPr/>
              <p:nvPr/>
            </p:nvSpPr>
            <p:spPr>
              <a:xfrm>
                <a:off x="3636633" y="3416299"/>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nector"/>
              <p:cNvSpPr/>
              <p:nvPr/>
            </p:nvSpPr>
            <p:spPr>
              <a:xfrm rot="5400000">
                <a:off x="3748464" y="3307794"/>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1" name="Group 10"/>
          <p:cNvGrpSpPr/>
          <p:nvPr userDrawn="1"/>
        </p:nvGrpSpPr>
        <p:grpSpPr>
          <a:xfrm>
            <a:off x="5426555" y="2099138"/>
            <a:ext cx="3285648" cy="2789238"/>
            <a:chOff x="5711034" y="2087563"/>
            <a:chExt cx="3285648" cy="2789238"/>
          </a:xfrm>
        </p:grpSpPr>
        <p:sp>
          <p:nvSpPr>
            <p:cNvPr id="12" name="Chip"/>
            <p:cNvSpPr>
              <a:spLocks noChangeAspect="1"/>
            </p:cNvSpPr>
            <p:nvPr/>
          </p:nvSpPr>
          <p:spPr>
            <a:xfrm>
              <a:off x="6558276"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Topic 3</a:t>
              </a:r>
            </a:p>
          </p:txBody>
        </p:sp>
        <p:grpSp>
          <p:nvGrpSpPr>
            <p:cNvPr id="13" name="Group 12"/>
            <p:cNvGrpSpPr/>
            <p:nvPr/>
          </p:nvGrpSpPr>
          <p:grpSpPr>
            <a:xfrm>
              <a:off x="5711034" y="2087563"/>
              <a:ext cx="1474877" cy="469586"/>
              <a:chOff x="5711034" y="2087563"/>
              <a:chExt cx="1474877" cy="469586"/>
            </a:xfrm>
          </p:grpSpPr>
          <p:sp>
            <p:nvSpPr>
              <p:cNvPr id="14"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nector"/>
              <p:cNvSpPr/>
              <p:nvPr/>
            </p:nvSpPr>
            <p:spPr>
              <a:xfrm>
                <a:off x="5711035"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nector"/>
              <p:cNvSpPr/>
              <p:nvPr/>
            </p:nvSpPr>
            <p:spPr>
              <a:xfrm>
                <a:off x="698969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7" name="Group 16"/>
          <p:cNvGrpSpPr/>
          <p:nvPr userDrawn="1"/>
        </p:nvGrpSpPr>
        <p:grpSpPr>
          <a:xfrm>
            <a:off x="8084922" y="2449974"/>
            <a:ext cx="3289458" cy="2831678"/>
            <a:chOff x="8361859" y="2438399"/>
            <a:chExt cx="3289458" cy="2831678"/>
          </a:xfrm>
        </p:grpSpPr>
        <p:sp>
          <p:nvSpPr>
            <p:cNvPr id="18" name="Chip"/>
            <p:cNvSpPr>
              <a:spLocks noChangeAspect="1"/>
            </p:cNvSpPr>
            <p:nvPr/>
          </p:nvSpPr>
          <p:spPr>
            <a:xfrm>
              <a:off x="9212911"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Topic 4</a:t>
              </a:r>
            </a:p>
          </p:txBody>
        </p:sp>
        <p:grpSp>
          <p:nvGrpSpPr>
            <p:cNvPr id="19" name="Group 18"/>
            <p:cNvGrpSpPr/>
            <p:nvPr/>
          </p:nvGrpSpPr>
          <p:grpSpPr>
            <a:xfrm rot="10800000">
              <a:off x="8361859" y="4800491"/>
              <a:ext cx="1480591" cy="469586"/>
              <a:chOff x="5709130" y="2087563"/>
              <a:chExt cx="1480591" cy="469586"/>
            </a:xfrm>
          </p:grpSpPr>
          <p:sp>
            <p:nvSpPr>
              <p:cNvPr id="20"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Connector"/>
              <p:cNvSpPr/>
              <p:nvPr/>
            </p:nvSpPr>
            <p:spPr>
              <a:xfrm>
                <a:off x="5709130"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nnector"/>
              <p:cNvSpPr/>
              <p:nvPr/>
            </p:nvSpPr>
            <p:spPr>
              <a:xfrm>
                <a:off x="699350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564827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36817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on Whit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19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190732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5321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974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60595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3C454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bg1"/>
                </a:solidFill>
                <a:latin typeface="+mj-lt"/>
              </a:rPr>
              <a:t>DEMO</a:t>
            </a:r>
          </a:p>
        </p:txBody>
      </p:sp>
    </p:spTree>
    <p:extLst>
      <p:ext uri="{BB962C8B-B14F-4D97-AF65-F5344CB8AC3E}">
        <p14:creationId xmlns:p14="http://schemas.microsoft.com/office/powerpoint/2010/main" val="2152631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22960" y="34988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Microsoft Logo with Clear Space"/>
          <p:cNvGrpSpPr/>
          <p:nvPr userDrawn="1"/>
        </p:nvGrpSpPr>
        <p:grpSpPr>
          <a:xfrm>
            <a:off x="10375145" y="6176963"/>
            <a:ext cx="1816855" cy="681037"/>
            <a:chOff x="3147060" y="4252913"/>
            <a:chExt cx="6111240" cy="2290762"/>
          </a:xfrm>
        </p:grpSpPr>
        <p:sp>
          <p:nvSpPr>
            <p:cNvPr id="8"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p:cNvGrpSpPr/>
            <p:nvPr/>
          </p:nvGrpSpPr>
          <p:grpSpPr>
            <a:xfrm>
              <a:off x="3761967" y="4890363"/>
              <a:ext cx="4874034" cy="1038709"/>
              <a:chOff x="3761967" y="4890363"/>
              <a:chExt cx="4874034" cy="1038709"/>
            </a:xfrm>
          </p:grpSpPr>
          <p:grpSp>
            <p:nvGrpSpPr>
              <p:cNvPr id="10" name="Microsoft Logo Symbol"/>
              <p:cNvGrpSpPr/>
              <p:nvPr/>
            </p:nvGrpSpPr>
            <p:grpSpPr>
              <a:xfrm>
                <a:off x="3761967" y="4890363"/>
                <a:ext cx="1040066" cy="1038709"/>
                <a:chOff x="1864676" y="4056446"/>
                <a:chExt cx="1764300" cy="1761998"/>
              </a:xfrm>
            </p:grpSpPr>
            <p:sp>
              <p:nvSpPr>
                <p:cNvPr id="12"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6" name="Freeform 15"/>
          <p:cNvSpPr>
            <a:spLocks noChangeAspect="1"/>
          </p:cNvSpPr>
          <p:nvPr userDrawn="1"/>
        </p:nvSpPr>
        <p:spPr bwMode="auto">
          <a:xfrm>
            <a:off x="171116" y="6366475"/>
            <a:ext cx="452504" cy="308805"/>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5227891"/>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50" r:id="rId3"/>
    <p:sldLayoutId id="2147483661" r:id="rId4"/>
    <p:sldLayoutId id="2147483651" r:id="rId5"/>
    <p:sldLayoutId id="2147483652" r:id="rId6"/>
    <p:sldLayoutId id="2147483653" r:id="rId7"/>
    <p:sldLayoutId id="2147483654" r:id="rId8"/>
    <p:sldLayoutId id="2147483663" r:id="rId9"/>
    <p:sldLayoutId id="2147483660" r:id="rId10"/>
    <p:sldLayoutId id="2147483655" r:id="rId11"/>
    <p:sldLayoutId id="2147483662" r:id="rId12"/>
    <p:sldLayoutId id="2147483656" r:id="rId13"/>
    <p:sldLayoutId id="2147483657" r:id="rId14"/>
  </p:sldLayoutIdLst>
  <p:txStyles>
    <p:titleStyle>
      <a:lvl1pPr algn="l" defTabSz="914400" rtl="0" eaLnBrk="1" latinLnBrk="0" hangingPunct="1">
        <a:lnSpc>
          <a:spcPct val="90000"/>
        </a:lnSpc>
        <a:spcBef>
          <a:spcPct val="0"/>
        </a:spcBef>
        <a:buNone/>
        <a:defRPr sz="32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ka.ms/ingenu2azure" TargetMode="External"/><Relationship Id="rId2" Type="http://schemas.openxmlformats.org/officeDocument/2006/relationships/hyperlink" Target="mailto:Bret.Stateham@Microsoft.com" TargetMode="External"/><Relationship Id="rId1" Type="http://schemas.openxmlformats.org/officeDocument/2006/relationships/slideLayout" Target="../slideLayouts/slideLayout1.xml"/><Relationship Id="rId4" Type="http://schemas.openxmlformats.org/officeDocument/2006/relationships/hyperlink" Target="https://aka.ms/ingenu2azurecasestudy"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aka.ms/ingenu2azurecasestudy" TargetMode="External"/><Relationship Id="rId2" Type="http://schemas.openxmlformats.org/officeDocument/2006/relationships/hyperlink" Target="https://aka.ms/ingenu2azure" TargetMode="Externa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hyperlink" Target="https://aka.ms/ingenu2azure" TargetMode="External"/><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hyperlink" Target="https://aka.ms/ingenu2azurecasestudy"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aka.ms/ingenu2azure" TargetMode="External"/><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hyperlink" Target="https://aka.ms/ingenu2azurecasestudy"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4" Type="http://schemas.openxmlformats.org/officeDocument/2006/relationships/image" Target="../media/image5.jpeg"/></Relationships>
</file>

<file path=ppt/slides/_rels/slide14.xml.rels><?xml version="1.0" encoding="UTF-8" standalone="yes"?>
<Relationships xmlns="http://schemas.openxmlformats.org/package/2006/relationships"><Relationship Id="rId3" Type="http://schemas.openxmlformats.org/officeDocument/2006/relationships/hyperlink" Target="https://aka.ms/ingenu2azurecasestudy" TargetMode="External"/><Relationship Id="rId2" Type="http://schemas.openxmlformats.org/officeDocument/2006/relationships/hyperlink" Target="https://aka.ms/ingenu2azure" TargetMode="Externa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hyperlink" Target="https://aka.ms/ingenu2azure" TargetMode="External"/><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hyperlink" Target="https://aka.ms/ingenu2azurecasestudy"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aka.ms/ingenu2azure" TargetMode="External"/><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hyperlink" Target="https://aka.ms/ingenu2azurecasestudy"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aka.ms/ingenu2azure" TargetMode="External"/><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hyperlink" Target="https://aka.ms/ingenu2azurecasestudy"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4" Type="http://schemas.openxmlformats.org/officeDocument/2006/relationships/image" Target="../media/image5.jpeg"/></Relationships>
</file>

<file path=ppt/slides/_rels/slide19.xml.rels><?xml version="1.0" encoding="UTF-8" standalone="yes"?>
<Relationships xmlns="http://schemas.openxmlformats.org/package/2006/relationships"><Relationship Id="rId3" Type="http://schemas.openxmlformats.org/officeDocument/2006/relationships/hyperlink" Target="https://aka.ms/ingenu2azurecasestudy" TargetMode="External"/><Relationship Id="rId2" Type="http://schemas.openxmlformats.org/officeDocument/2006/relationships/hyperlink" Target="https://aka.ms/ingenu2azure" TargetMode="Externa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aka.ms/ingenu2azure" TargetMode="Externa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aka.ms/ingenu2azure" TargetMode="External"/><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hyperlink" Target="https://aka.ms/ingenu2azurecasestudy"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aka.ms/ingenu2azure" TargetMode="External"/><Relationship Id="rId2" Type="http://schemas.openxmlformats.org/officeDocument/2006/relationships/image" Target="../media/image17.png"/><Relationship Id="rId1" Type="http://schemas.openxmlformats.org/officeDocument/2006/relationships/slideLayout" Target="../slideLayouts/slideLayout6.xml"/><Relationship Id="rId4" Type="http://schemas.openxmlformats.org/officeDocument/2006/relationships/hyperlink" Target="https://aka.ms/ingenu2azurecasestudy"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jpeg"/></Relationships>
</file>

<file path=ppt/slides/_rels/slide23.xml.rels><?xml version="1.0" encoding="UTF-8" standalone="yes"?>
<Relationships xmlns="http://schemas.openxmlformats.org/package/2006/relationships"><Relationship Id="rId3" Type="http://schemas.openxmlformats.org/officeDocument/2006/relationships/hyperlink" Target="https://aka.ms/ingenu2azurecasestudy" TargetMode="External"/><Relationship Id="rId2" Type="http://schemas.openxmlformats.org/officeDocument/2006/relationships/hyperlink" Target="https://aka.ms/ingenu2azure" TargetMode="Externa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hyperlink" Target="https://aka.ms/ingenu2azurecasestudy" TargetMode="External"/><Relationship Id="rId2" Type="http://schemas.openxmlformats.org/officeDocument/2006/relationships/hyperlink" Target="https://aka.ms/ingenu2azure"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jpeg"/></Relationships>
</file>

<file path=ppt/slides/_rels/slide26.xml.rels><?xml version="1.0" encoding="UTF-8" standalone="yes"?>
<Relationships xmlns="http://schemas.openxmlformats.org/package/2006/relationships"><Relationship Id="rId3" Type="http://schemas.openxmlformats.org/officeDocument/2006/relationships/hyperlink" Target="https://aka.ms/ingenu2azurecasestudy" TargetMode="External"/><Relationship Id="rId2" Type="http://schemas.openxmlformats.org/officeDocument/2006/relationships/hyperlink" Target="https://aka.ms/ingenu2azure" TargetMode="Externa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jpeg"/></Relationships>
</file>

<file path=ppt/slides/_rels/slide28.xml.rels><?xml version="1.0" encoding="UTF-8" standalone="yes"?>
<Relationships xmlns="http://schemas.openxmlformats.org/package/2006/relationships"><Relationship Id="rId2" Type="http://schemas.openxmlformats.org/officeDocument/2006/relationships/hyperlink" Target="mailto:Bret.Stateham@Microsoft.com" TargetMode="Externa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s://aka.ms/ingenu2azurecasestudy" TargetMode="External"/><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hyperlink" Target="http://www.ingenu.com/" TargetMode="External"/><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11.xml"/><Relationship Id="rId5" Type="http://schemas.openxmlformats.org/officeDocument/2006/relationships/image" Target="../media/image5.jpe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Azure IoT </a:t>
            </a:r>
            <a:br>
              <a:rPr lang="en-US" dirty="0"/>
            </a:br>
            <a:r>
              <a:rPr lang="en-US" dirty="0"/>
              <a:t>complete Backend </a:t>
            </a:r>
          </a:p>
        </p:txBody>
      </p:sp>
      <p:sp>
        <p:nvSpPr>
          <p:cNvPr id="3" name="Subtitle 2"/>
          <p:cNvSpPr>
            <a:spLocks noGrp="1"/>
          </p:cNvSpPr>
          <p:nvPr>
            <p:ph type="subTitle" idx="1"/>
          </p:nvPr>
        </p:nvSpPr>
        <p:spPr>
          <a:xfrm>
            <a:off x="1524000" y="3602038"/>
            <a:ext cx="9144000" cy="2506662"/>
          </a:xfrm>
        </p:spPr>
        <p:txBody>
          <a:bodyPr>
            <a:normAutofit/>
          </a:bodyPr>
          <a:lstStyle/>
          <a:p>
            <a:r>
              <a:rPr lang="en-US" dirty="0"/>
              <a:t>Build complete backend solution for your IoT Projects in </a:t>
            </a:r>
          </a:p>
          <a:p>
            <a:r>
              <a:rPr lang="en-US" dirty="0"/>
              <a:t>Microsoft Azure</a:t>
            </a:r>
            <a:br>
              <a:rPr lang="en-US" dirty="0"/>
            </a:br>
            <a:br>
              <a:rPr lang="en-US" dirty="0"/>
            </a:br>
            <a:r>
              <a:rPr lang="en-US" dirty="0"/>
              <a:t>Bret Stateham</a:t>
            </a:r>
          </a:p>
          <a:p>
            <a:r>
              <a:rPr lang="en-US" dirty="0">
                <a:hlinkClick r:id="rId2"/>
              </a:rPr>
              <a:t>Bret.Stateham@Microsoft.com</a:t>
            </a:r>
            <a:endParaRPr lang="en-US" dirty="0"/>
          </a:p>
          <a:p>
            <a:r>
              <a:rPr lang="en-US" dirty="0"/>
              <a:t>@BretStateham</a:t>
            </a:r>
          </a:p>
        </p:txBody>
      </p:sp>
      <p:sp>
        <p:nvSpPr>
          <p:cNvPr id="4" name="TextBox 3"/>
          <p:cNvSpPr txBox="1"/>
          <p:nvPr/>
        </p:nvSpPr>
        <p:spPr>
          <a:xfrm>
            <a:off x="2722116" y="6336211"/>
            <a:ext cx="6717287" cy="369332"/>
          </a:xfrm>
          <a:prstGeom prst="rect">
            <a:avLst/>
          </a:prstGeom>
          <a:noFill/>
        </p:spPr>
        <p:txBody>
          <a:bodyPr wrap="none" rtlCol="0">
            <a:spAutoFit/>
          </a:bodyPr>
          <a:lstStyle/>
          <a:p>
            <a:pPr algn="ctr"/>
            <a:r>
              <a:rPr lang="en-US" dirty="0">
                <a:hlinkClick r:id="rId3"/>
              </a:rPr>
              <a:t>https://aka.ms/ingenu2azure</a:t>
            </a:r>
            <a:r>
              <a:rPr lang="en-US" dirty="0"/>
              <a:t> </a:t>
            </a:r>
            <a:r>
              <a:rPr lang="en-US" dirty="0">
                <a:hlinkClick r:id="rId4"/>
              </a:rPr>
              <a:t>https://aka.ms/ingenu2azurecasestudy</a:t>
            </a:r>
            <a:endParaRPr lang="en-US" dirty="0"/>
          </a:p>
        </p:txBody>
      </p:sp>
    </p:spTree>
    <p:extLst>
      <p:ext uri="{BB962C8B-B14F-4D97-AF65-F5344CB8AC3E}">
        <p14:creationId xmlns:p14="http://schemas.microsoft.com/office/powerpoint/2010/main" val="31998409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Pulling device data out of Intellect via REST</a:t>
            </a:r>
          </a:p>
        </p:txBody>
      </p:sp>
      <p:sp>
        <p:nvSpPr>
          <p:cNvPr id="4" name="TextBox 3"/>
          <p:cNvSpPr txBox="1"/>
          <p:nvPr/>
        </p:nvSpPr>
        <p:spPr>
          <a:xfrm>
            <a:off x="2722116" y="6336211"/>
            <a:ext cx="6717287" cy="369332"/>
          </a:xfrm>
          <a:prstGeom prst="rect">
            <a:avLst/>
          </a:prstGeom>
          <a:noFill/>
        </p:spPr>
        <p:txBody>
          <a:bodyPr wrap="none" rtlCol="0">
            <a:spAutoFit/>
          </a:bodyPr>
          <a:lstStyle/>
          <a:p>
            <a:pPr algn="ctr"/>
            <a:r>
              <a:rPr lang="en-US" dirty="0">
                <a:hlinkClick r:id="rId2"/>
              </a:rPr>
              <a:t>https://aka.ms/ingenu2azure</a:t>
            </a:r>
            <a:r>
              <a:rPr lang="en-US" dirty="0"/>
              <a:t> </a:t>
            </a:r>
            <a:r>
              <a:rPr lang="en-US" dirty="0">
                <a:hlinkClick r:id="rId3"/>
              </a:rPr>
              <a:t>https://aka.ms/ingenu2azurecasestudy</a:t>
            </a:r>
            <a:endParaRPr lang="en-US" dirty="0"/>
          </a:p>
        </p:txBody>
      </p:sp>
    </p:spTree>
    <p:extLst>
      <p:ext uri="{BB962C8B-B14F-4D97-AF65-F5344CB8AC3E}">
        <p14:creationId xmlns:p14="http://schemas.microsoft.com/office/powerpoint/2010/main" val="3918840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functions</a:t>
            </a:r>
          </a:p>
        </p:txBody>
      </p:sp>
      <p:sp>
        <p:nvSpPr>
          <p:cNvPr id="5" name="Content Placeholder 4"/>
          <p:cNvSpPr>
            <a:spLocks noGrp="1"/>
          </p:cNvSpPr>
          <p:nvPr>
            <p:ph sz="half" idx="1"/>
          </p:nvPr>
        </p:nvSpPr>
        <p:spPr/>
        <p:txBody>
          <a:bodyPr>
            <a:normAutofit fontScale="92500"/>
          </a:bodyPr>
          <a:lstStyle/>
          <a:p>
            <a:pPr marL="0" indent="0">
              <a:buNone/>
            </a:pPr>
            <a:r>
              <a:rPr lang="en-US" sz="3600" b="1" dirty="0"/>
              <a:t>Process events with a </a:t>
            </a:r>
            <a:r>
              <a:rPr lang="en-US" sz="3600" b="1" dirty="0" err="1"/>
              <a:t>serverless</a:t>
            </a:r>
            <a:r>
              <a:rPr lang="en-US" sz="3600" b="1" dirty="0"/>
              <a:t> code architecture</a:t>
            </a:r>
          </a:p>
          <a:p>
            <a:pPr marL="0" indent="0">
              <a:buNone/>
            </a:pPr>
            <a:endParaRPr lang="en-US" dirty="0"/>
          </a:p>
          <a:p>
            <a:pPr marL="0" indent="0">
              <a:buNone/>
            </a:pPr>
            <a:r>
              <a:rPr lang="en-US" dirty="0"/>
              <a:t>Azure functions is a </a:t>
            </a:r>
            <a:r>
              <a:rPr lang="en-US" dirty="0" err="1"/>
              <a:t>serverless</a:t>
            </a:r>
            <a:r>
              <a:rPr lang="en-US" dirty="0"/>
              <a:t> event driven experience that extends the existing Azure App Service platform. These </a:t>
            </a:r>
            <a:r>
              <a:rPr lang="en-US" dirty="0" err="1"/>
              <a:t>nano</a:t>
            </a:r>
            <a:r>
              <a:rPr lang="en-US" dirty="0"/>
              <a:t>-services can scale based on demand and you pay only for the resources you consume.</a:t>
            </a:r>
          </a:p>
        </p:txBody>
      </p:sp>
      <p:pic>
        <p:nvPicPr>
          <p:cNvPr id="8" name="Content Placeholder 7"/>
          <p:cNvPicPr>
            <a:picLocks noGrp="1" noChangeAspect="1"/>
          </p:cNvPicPr>
          <p:nvPr>
            <p:ph sz="half" idx="2"/>
          </p:nvPr>
        </p:nvPicPr>
        <p:blipFill>
          <a:blip r:embed="rId2"/>
          <a:stretch>
            <a:fillRect/>
          </a:stretch>
        </p:blipFill>
        <p:spPr>
          <a:xfrm>
            <a:off x="6172200" y="2058194"/>
            <a:ext cx="5181600" cy="3886200"/>
          </a:xfrm>
          <a:prstGeom prst="rect">
            <a:avLst/>
          </a:prstGeom>
        </p:spPr>
      </p:pic>
      <p:sp>
        <p:nvSpPr>
          <p:cNvPr id="7" name="TextBox 6"/>
          <p:cNvSpPr txBox="1"/>
          <p:nvPr/>
        </p:nvSpPr>
        <p:spPr>
          <a:xfrm>
            <a:off x="2722116" y="6336211"/>
            <a:ext cx="6717287" cy="369332"/>
          </a:xfrm>
          <a:prstGeom prst="rect">
            <a:avLst/>
          </a:prstGeom>
          <a:noFill/>
        </p:spPr>
        <p:txBody>
          <a:bodyPr wrap="none" rtlCol="0">
            <a:spAutoFit/>
          </a:bodyPr>
          <a:lstStyle/>
          <a:p>
            <a:pPr algn="ctr"/>
            <a:r>
              <a:rPr lang="en-US" dirty="0">
                <a:hlinkClick r:id="rId3"/>
              </a:rPr>
              <a:t>https://aka.ms/ingenu2azure</a:t>
            </a:r>
            <a:r>
              <a:rPr lang="en-US" dirty="0"/>
              <a:t> </a:t>
            </a:r>
            <a:r>
              <a:rPr lang="en-US" dirty="0">
                <a:hlinkClick r:id="rId4"/>
              </a:rPr>
              <a:t>https://aka.ms/ingenu2azurecasestudy</a:t>
            </a:r>
            <a:endParaRPr lang="en-US" dirty="0"/>
          </a:p>
        </p:txBody>
      </p:sp>
    </p:spTree>
    <p:extLst>
      <p:ext uri="{BB962C8B-B14F-4D97-AF65-F5344CB8AC3E}">
        <p14:creationId xmlns:p14="http://schemas.microsoft.com/office/powerpoint/2010/main" val="1370701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IoT Hub</a:t>
            </a:r>
          </a:p>
        </p:txBody>
      </p:sp>
      <p:sp>
        <p:nvSpPr>
          <p:cNvPr id="2" name="Content Placeholder 1"/>
          <p:cNvSpPr>
            <a:spLocks noGrp="1"/>
          </p:cNvSpPr>
          <p:nvPr>
            <p:ph sz="half" idx="2"/>
          </p:nvPr>
        </p:nvSpPr>
        <p:spPr/>
        <p:txBody>
          <a:bodyPr>
            <a:normAutofit lnSpcReduction="10000"/>
          </a:bodyPr>
          <a:lstStyle/>
          <a:p>
            <a:pPr marL="0" indent="0">
              <a:buNone/>
            </a:pPr>
            <a:r>
              <a:rPr lang="en-US"/>
              <a:t>Establish secure bi-directional communication with billions of IoT devices.</a:t>
            </a:r>
          </a:p>
          <a:p>
            <a:pPr marL="0" indent="0">
              <a:buNone/>
            </a:pPr>
            <a:endParaRPr lang="en-US"/>
          </a:p>
          <a:p>
            <a:pPr marL="0" indent="0">
              <a:buNone/>
            </a:pPr>
            <a:r>
              <a:rPr lang="en-US"/>
              <a:t>Work with familiar protocols like HTTPS, AMQPs, and MQTTS</a:t>
            </a:r>
          </a:p>
          <a:p>
            <a:pPr marL="0" indent="0">
              <a:buNone/>
            </a:pPr>
            <a:endParaRPr lang="en-US"/>
          </a:p>
          <a:p>
            <a:pPr marL="0" indent="0">
              <a:buNone/>
            </a:pPr>
            <a:r>
              <a:rPr lang="en-US"/>
              <a:t>Work with familiar languages like C#, C++, JavaScript, Java &amp; Python</a:t>
            </a:r>
            <a:endParaRPr lang="en-US" dirty="0"/>
          </a:p>
        </p:txBody>
      </p:sp>
      <p:pic>
        <p:nvPicPr>
          <p:cNvPr id="7" name="Content Placeholder 3"/>
          <p:cNvPicPr>
            <a:picLocks noGrp="1" noChangeAspect="1"/>
          </p:cNvPicPr>
          <p:nvPr>
            <p:ph sz="half" idx="1"/>
          </p:nvPr>
        </p:nvPicPr>
        <p:blipFill>
          <a:blip r:embed="rId2"/>
          <a:stretch>
            <a:fillRect/>
          </a:stretch>
        </p:blipFill>
        <p:spPr>
          <a:xfrm>
            <a:off x="838200" y="2058194"/>
            <a:ext cx="5181600" cy="3886200"/>
          </a:xfrm>
          <a:prstGeom prst="rect">
            <a:avLst/>
          </a:prstGeom>
        </p:spPr>
      </p:pic>
      <p:sp>
        <p:nvSpPr>
          <p:cNvPr id="6" name="TextBox 5"/>
          <p:cNvSpPr txBox="1"/>
          <p:nvPr/>
        </p:nvSpPr>
        <p:spPr>
          <a:xfrm>
            <a:off x="2722116" y="6336211"/>
            <a:ext cx="6717287" cy="369332"/>
          </a:xfrm>
          <a:prstGeom prst="rect">
            <a:avLst/>
          </a:prstGeom>
          <a:noFill/>
        </p:spPr>
        <p:txBody>
          <a:bodyPr wrap="none" rtlCol="0">
            <a:spAutoFit/>
          </a:bodyPr>
          <a:lstStyle/>
          <a:p>
            <a:pPr algn="ctr"/>
            <a:r>
              <a:rPr lang="en-US" dirty="0">
                <a:hlinkClick r:id="rId3"/>
              </a:rPr>
              <a:t>https://aka.ms/ingenu2azure</a:t>
            </a:r>
            <a:r>
              <a:rPr lang="en-US" dirty="0"/>
              <a:t> </a:t>
            </a:r>
            <a:r>
              <a:rPr lang="en-US" dirty="0">
                <a:hlinkClick r:id="rId4"/>
              </a:rPr>
              <a:t>https://aka.ms/ingenu2azurecasestudy</a:t>
            </a:r>
            <a:endParaRPr lang="en-US" dirty="0"/>
          </a:p>
        </p:txBody>
      </p:sp>
    </p:spTree>
    <p:extLst>
      <p:ext uri="{BB962C8B-B14F-4D97-AF65-F5344CB8AC3E}">
        <p14:creationId xmlns:p14="http://schemas.microsoft.com/office/powerpoint/2010/main" val="2827360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2"/>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3"/>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71"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Tree>
    <p:extLst>
      <p:ext uri="{BB962C8B-B14F-4D97-AF65-F5344CB8AC3E}">
        <p14:creationId xmlns:p14="http://schemas.microsoft.com/office/powerpoint/2010/main" val="4208157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35" grpId="0" animBg="1"/>
      <p:bldP spid="13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the Azure Function and IoT Hub</a:t>
            </a:r>
          </a:p>
        </p:txBody>
      </p:sp>
      <p:sp>
        <p:nvSpPr>
          <p:cNvPr id="4" name="TextBox 3"/>
          <p:cNvSpPr txBox="1"/>
          <p:nvPr/>
        </p:nvSpPr>
        <p:spPr>
          <a:xfrm>
            <a:off x="2722116" y="6336211"/>
            <a:ext cx="6717287" cy="369332"/>
          </a:xfrm>
          <a:prstGeom prst="rect">
            <a:avLst/>
          </a:prstGeom>
          <a:noFill/>
        </p:spPr>
        <p:txBody>
          <a:bodyPr wrap="none" rtlCol="0">
            <a:spAutoFit/>
          </a:bodyPr>
          <a:lstStyle/>
          <a:p>
            <a:pPr algn="ctr"/>
            <a:r>
              <a:rPr lang="en-US" dirty="0">
                <a:hlinkClick r:id="rId2"/>
              </a:rPr>
              <a:t>https://aka.ms/ingenu2azure</a:t>
            </a:r>
            <a:r>
              <a:rPr lang="en-US" dirty="0"/>
              <a:t> </a:t>
            </a:r>
            <a:r>
              <a:rPr lang="en-US" dirty="0">
                <a:hlinkClick r:id="rId3"/>
              </a:rPr>
              <a:t>https://aka.ms/ingenu2azurecasestudy</a:t>
            </a:r>
            <a:endParaRPr lang="en-US" dirty="0"/>
          </a:p>
        </p:txBody>
      </p:sp>
    </p:spTree>
    <p:extLst>
      <p:ext uri="{BB962C8B-B14F-4D97-AF65-F5344CB8AC3E}">
        <p14:creationId xmlns:p14="http://schemas.microsoft.com/office/powerpoint/2010/main" val="878785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Stream analytics</a:t>
            </a:r>
          </a:p>
        </p:txBody>
      </p:sp>
      <p:sp>
        <p:nvSpPr>
          <p:cNvPr id="5" name="Content Placeholder 4"/>
          <p:cNvSpPr>
            <a:spLocks noGrp="1"/>
          </p:cNvSpPr>
          <p:nvPr>
            <p:ph sz="half" idx="1"/>
          </p:nvPr>
        </p:nvSpPr>
        <p:spPr/>
        <p:txBody>
          <a:bodyPr>
            <a:normAutofit fontScale="92500" lnSpcReduction="10000"/>
          </a:bodyPr>
          <a:lstStyle/>
          <a:p>
            <a:pPr marL="0" indent="0">
              <a:buNone/>
            </a:pPr>
            <a:r>
              <a:rPr lang="en-US" dirty="0"/>
              <a:t>Real-time stream processing in the cloud. </a:t>
            </a:r>
          </a:p>
          <a:p>
            <a:pPr marL="0" indent="0">
              <a:buNone/>
            </a:pPr>
            <a:endParaRPr lang="en-US" dirty="0"/>
          </a:p>
          <a:p>
            <a:pPr marL="0" indent="0">
              <a:buNone/>
            </a:pPr>
            <a:r>
              <a:rPr lang="en-US" dirty="0"/>
              <a:t>Perform real-time analytics for your IoT Solutions</a:t>
            </a:r>
          </a:p>
          <a:p>
            <a:pPr marL="0" indent="0">
              <a:buNone/>
            </a:pPr>
            <a:endParaRPr lang="en-US" dirty="0"/>
          </a:p>
          <a:p>
            <a:pPr marL="0" indent="0">
              <a:buNone/>
            </a:pPr>
            <a:r>
              <a:rPr lang="en-US" dirty="0"/>
              <a:t>Stream millions of events per second</a:t>
            </a:r>
          </a:p>
          <a:p>
            <a:pPr marL="0" indent="0">
              <a:buNone/>
            </a:pPr>
            <a:endParaRPr lang="en-US" dirty="0"/>
          </a:p>
          <a:p>
            <a:pPr marL="0" indent="0">
              <a:buNone/>
            </a:pPr>
            <a:r>
              <a:rPr lang="en-US" dirty="0"/>
              <a:t>Use familiar SQL-based language for Rapid Development</a:t>
            </a:r>
          </a:p>
        </p:txBody>
      </p:sp>
      <p:pic>
        <p:nvPicPr>
          <p:cNvPr id="7" name="Content Placeholder 6"/>
          <p:cNvPicPr>
            <a:picLocks noGrp="1" noChangeAspect="1"/>
          </p:cNvPicPr>
          <p:nvPr>
            <p:ph sz="half" idx="2"/>
          </p:nvPr>
        </p:nvPicPr>
        <p:blipFill>
          <a:blip r:embed="rId2"/>
          <a:stretch>
            <a:fillRect/>
          </a:stretch>
        </p:blipFill>
        <p:spPr>
          <a:xfrm>
            <a:off x="6172200" y="2058194"/>
            <a:ext cx="5181600" cy="3886200"/>
          </a:xfrm>
          <a:prstGeom prst="rect">
            <a:avLst/>
          </a:prstGeom>
        </p:spPr>
      </p:pic>
      <p:sp>
        <p:nvSpPr>
          <p:cNvPr id="8" name="TextBox 7"/>
          <p:cNvSpPr txBox="1"/>
          <p:nvPr/>
        </p:nvSpPr>
        <p:spPr>
          <a:xfrm>
            <a:off x="2722116" y="6336211"/>
            <a:ext cx="6717287" cy="369332"/>
          </a:xfrm>
          <a:prstGeom prst="rect">
            <a:avLst/>
          </a:prstGeom>
          <a:noFill/>
        </p:spPr>
        <p:txBody>
          <a:bodyPr wrap="none" rtlCol="0">
            <a:spAutoFit/>
          </a:bodyPr>
          <a:lstStyle/>
          <a:p>
            <a:pPr algn="ctr"/>
            <a:r>
              <a:rPr lang="en-US" dirty="0">
                <a:hlinkClick r:id="rId3"/>
              </a:rPr>
              <a:t>https://aka.ms/ingenu2azure</a:t>
            </a:r>
            <a:r>
              <a:rPr lang="en-US" dirty="0"/>
              <a:t> </a:t>
            </a:r>
            <a:r>
              <a:rPr lang="en-US" dirty="0">
                <a:hlinkClick r:id="rId4"/>
              </a:rPr>
              <a:t>https://aka.ms/ingenu2azurecasestudy</a:t>
            </a:r>
            <a:endParaRPr lang="en-US" dirty="0"/>
          </a:p>
        </p:txBody>
      </p:sp>
    </p:spTree>
    <p:extLst>
      <p:ext uri="{BB962C8B-B14F-4D97-AF65-F5344CB8AC3E}">
        <p14:creationId xmlns:p14="http://schemas.microsoft.com/office/powerpoint/2010/main" val="2230395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SQL Database</a:t>
            </a:r>
          </a:p>
        </p:txBody>
      </p:sp>
      <p:sp>
        <p:nvSpPr>
          <p:cNvPr id="6" name="Content Placeholder 5"/>
          <p:cNvSpPr>
            <a:spLocks noGrp="1"/>
          </p:cNvSpPr>
          <p:nvPr>
            <p:ph sz="half" idx="2"/>
          </p:nvPr>
        </p:nvSpPr>
        <p:spPr/>
        <p:txBody>
          <a:bodyPr>
            <a:normAutofit fontScale="92500" lnSpcReduction="10000"/>
          </a:bodyPr>
          <a:lstStyle/>
          <a:p>
            <a:pPr marL="0" indent="0">
              <a:buNone/>
            </a:pPr>
            <a:r>
              <a:rPr lang="en-US" sz="3500" b="1" dirty="0"/>
              <a:t>A managed cloud database for app developers</a:t>
            </a:r>
          </a:p>
          <a:p>
            <a:pPr marL="0" indent="0">
              <a:buNone/>
            </a:pPr>
            <a:endParaRPr lang="en-US" dirty="0"/>
          </a:p>
          <a:p>
            <a:pPr marL="0" indent="0">
              <a:buNone/>
            </a:pPr>
            <a:r>
              <a:rPr lang="en-US" dirty="0"/>
              <a:t>Make building and maintaining applications easier and more productive. With built-in intelligence that learns app patterns and adapts to maximize performance, reliability, and data protection, SQL Database is a cloud database built for developers.</a:t>
            </a:r>
          </a:p>
          <a:p>
            <a:pPr marL="0" indent="0">
              <a:buNone/>
            </a:pPr>
            <a:endParaRPr lang="en-US" dirty="0"/>
          </a:p>
        </p:txBody>
      </p:sp>
      <p:pic>
        <p:nvPicPr>
          <p:cNvPr id="8" name="Content Placeholder 3"/>
          <p:cNvPicPr>
            <a:picLocks noGrp="1" noChangeAspect="1"/>
          </p:cNvPicPr>
          <p:nvPr>
            <p:ph sz="half" idx="1"/>
          </p:nvPr>
        </p:nvPicPr>
        <p:blipFill>
          <a:blip r:embed="rId2"/>
          <a:stretch>
            <a:fillRect/>
          </a:stretch>
        </p:blipFill>
        <p:spPr>
          <a:xfrm>
            <a:off x="838200" y="2058194"/>
            <a:ext cx="5181600" cy="3886200"/>
          </a:xfrm>
          <a:prstGeom prst="rect">
            <a:avLst/>
          </a:prstGeom>
        </p:spPr>
      </p:pic>
      <p:sp>
        <p:nvSpPr>
          <p:cNvPr id="7" name="TextBox 6"/>
          <p:cNvSpPr txBox="1"/>
          <p:nvPr/>
        </p:nvSpPr>
        <p:spPr>
          <a:xfrm>
            <a:off x="2722116" y="6336211"/>
            <a:ext cx="6717287" cy="369332"/>
          </a:xfrm>
          <a:prstGeom prst="rect">
            <a:avLst/>
          </a:prstGeom>
          <a:noFill/>
        </p:spPr>
        <p:txBody>
          <a:bodyPr wrap="none" rtlCol="0">
            <a:spAutoFit/>
          </a:bodyPr>
          <a:lstStyle/>
          <a:p>
            <a:pPr algn="ctr"/>
            <a:r>
              <a:rPr lang="en-US" dirty="0">
                <a:hlinkClick r:id="rId3"/>
              </a:rPr>
              <a:t>https://aka.ms/ingenu2azure</a:t>
            </a:r>
            <a:r>
              <a:rPr lang="en-US" dirty="0"/>
              <a:t> </a:t>
            </a:r>
            <a:r>
              <a:rPr lang="en-US" dirty="0">
                <a:hlinkClick r:id="rId4"/>
              </a:rPr>
              <a:t>https://aka.ms/ingenu2azurecasestudy</a:t>
            </a:r>
            <a:endParaRPr lang="en-US" dirty="0"/>
          </a:p>
        </p:txBody>
      </p:sp>
    </p:spTree>
    <p:extLst>
      <p:ext uri="{BB962C8B-B14F-4D97-AF65-F5344CB8AC3E}">
        <p14:creationId xmlns:p14="http://schemas.microsoft.com/office/powerpoint/2010/main" val="687924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Event Hubs</a:t>
            </a:r>
          </a:p>
        </p:txBody>
      </p:sp>
      <p:sp>
        <p:nvSpPr>
          <p:cNvPr id="5" name="Content Placeholder 4"/>
          <p:cNvSpPr>
            <a:spLocks noGrp="1"/>
          </p:cNvSpPr>
          <p:nvPr>
            <p:ph sz="half" idx="1"/>
          </p:nvPr>
        </p:nvSpPr>
        <p:spPr/>
        <p:txBody>
          <a:bodyPr>
            <a:noAutofit/>
          </a:bodyPr>
          <a:lstStyle/>
          <a:p>
            <a:pPr marL="0" indent="0">
              <a:buNone/>
            </a:pPr>
            <a:r>
              <a:rPr lang="en-US" sz="3800" b="1" dirty="0"/>
              <a:t>Stream millions of events per second</a:t>
            </a:r>
          </a:p>
          <a:p>
            <a:pPr marL="0" indent="0">
              <a:buNone/>
            </a:pPr>
            <a:r>
              <a:rPr lang="en-US" sz="2000" dirty="0"/>
              <a:t>Azure Event Hubs is a highly scalable publish-subscribe service that can ingest millions of events per second and stream them into multiple applications. This lets you process and analyze the massive amounts of data produced by your connected devices and applications. Once Event Hubs has collected the data, transform and store it by using any real-time analytics provider or with batching/storage adapters.</a:t>
            </a:r>
          </a:p>
        </p:txBody>
      </p:sp>
      <p:pic>
        <p:nvPicPr>
          <p:cNvPr id="6" name="Content Placeholder 5"/>
          <p:cNvPicPr>
            <a:picLocks noGrp="1" noChangeAspect="1"/>
          </p:cNvPicPr>
          <p:nvPr>
            <p:ph sz="half" idx="2"/>
          </p:nvPr>
        </p:nvPicPr>
        <p:blipFill>
          <a:blip r:embed="rId2"/>
          <a:stretch>
            <a:fillRect/>
          </a:stretch>
        </p:blipFill>
        <p:spPr>
          <a:xfrm>
            <a:off x="6172200" y="2058194"/>
            <a:ext cx="5181600" cy="3886200"/>
          </a:xfrm>
          <a:prstGeom prst="rect">
            <a:avLst/>
          </a:prstGeom>
        </p:spPr>
      </p:pic>
      <p:sp>
        <p:nvSpPr>
          <p:cNvPr id="8" name="TextBox 7"/>
          <p:cNvSpPr txBox="1"/>
          <p:nvPr/>
        </p:nvSpPr>
        <p:spPr>
          <a:xfrm>
            <a:off x="2722116" y="6336211"/>
            <a:ext cx="6717287" cy="369332"/>
          </a:xfrm>
          <a:prstGeom prst="rect">
            <a:avLst/>
          </a:prstGeom>
          <a:noFill/>
        </p:spPr>
        <p:txBody>
          <a:bodyPr wrap="none" rtlCol="0">
            <a:spAutoFit/>
          </a:bodyPr>
          <a:lstStyle/>
          <a:p>
            <a:pPr algn="ctr"/>
            <a:r>
              <a:rPr lang="en-US" dirty="0">
                <a:hlinkClick r:id="rId3"/>
              </a:rPr>
              <a:t>https://aka.ms/ingenu2azure</a:t>
            </a:r>
            <a:r>
              <a:rPr lang="en-US" dirty="0"/>
              <a:t> </a:t>
            </a:r>
            <a:r>
              <a:rPr lang="en-US" dirty="0">
                <a:hlinkClick r:id="rId4"/>
              </a:rPr>
              <a:t>https://aka.ms/ingenu2azurecasestudy</a:t>
            </a:r>
            <a:endParaRPr lang="en-US" dirty="0"/>
          </a:p>
        </p:txBody>
      </p:sp>
    </p:spTree>
    <p:extLst>
      <p:ext uri="{BB962C8B-B14F-4D97-AF65-F5344CB8AC3E}">
        <p14:creationId xmlns:p14="http://schemas.microsoft.com/office/powerpoint/2010/main" val="4143309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2"/>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3"/>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00"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Tree>
    <p:extLst>
      <p:ext uri="{BB962C8B-B14F-4D97-AF65-F5344CB8AC3E}">
        <p14:creationId xmlns:p14="http://schemas.microsoft.com/office/powerpoint/2010/main" val="52238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 grpId="0" animBg="1"/>
      <p:bldP spid="6" grpId="0" animBg="1"/>
      <p:bldP spid="12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Stream Analytics, SQL DB &amp; Event Hubs</a:t>
            </a:r>
          </a:p>
        </p:txBody>
      </p:sp>
      <p:sp>
        <p:nvSpPr>
          <p:cNvPr id="4" name="TextBox 3"/>
          <p:cNvSpPr txBox="1"/>
          <p:nvPr/>
        </p:nvSpPr>
        <p:spPr>
          <a:xfrm>
            <a:off x="2722116" y="6336211"/>
            <a:ext cx="6717287" cy="369332"/>
          </a:xfrm>
          <a:prstGeom prst="rect">
            <a:avLst/>
          </a:prstGeom>
          <a:noFill/>
        </p:spPr>
        <p:txBody>
          <a:bodyPr wrap="none" rtlCol="0">
            <a:spAutoFit/>
          </a:bodyPr>
          <a:lstStyle/>
          <a:p>
            <a:pPr algn="ctr"/>
            <a:r>
              <a:rPr lang="en-US" dirty="0">
                <a:hlinkClick r:id="rId2"/>
              </a:rPr>
              <a:t>https://aka.ms/ingenu2azure</a:t>
            </a:r>
            <a:r>
              <a:rPr lang="en-US" dirty="0"/>
              <a:t> </a:t>
            </a:r>
            <a:r>
              <a:rPr lang="en-US" dirty="0">
                <a:hlinkClick r:id="rId3"/>
              </a:rPr>
              <a:t>https://aka.ms/ingenu2azurecasestudy</a:t>
            </a:r>
            <a:endParaRPr lang="en-US" dirty="0"/>
          </a:p>
        </p:txBody>
      </p:sp>
    </p:spTree>
    <p:extLst>
      <p:ext uri="{BB962C8B-B14F-4D97-AF65-F5344CB8AC3E}">
        <p14:creationId xmlns:p14="http://schemas.microsoft.com/office/powerpoint/2010/main" val="2208089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 code &amp; slides</a:t>
            </a:r>
          </a:p>
        </p:txBody>
      </p:sp>
      <p:sp>
        <p:nvSpPr>
          <p:cNvPr id="4" name="Rectangle 3"/>
          <p:cNvSpPr/>
          <p:nvPr/>
        </p:nvSpPr>
        <p:spPr>
          <a:xfrm>
            <a:off x="3909716" y="6117415"/>
            <a:ext cx="4342086" cy="523220"/>
          </a:xfrm>
          <a:prstGeom prst="rect">
            <a:avLst/>
          </a:prstGeom>
        </p:spPr>
        <p:txBody>
          <a:bodyPr wrap="none">
            <a:spAutoFit/>
          </a:bodyPr>
          <a:lstStyle/>
          <a:p>
            <a:pPr algn="ctr"/>
            <a:r>
              <a:rPr lang="en-US" sz="2800" dirty="0">
                <a:hlinkClick r:id="rId2"/>
              </a:rPr>
              <a:t>http://aka.ms/ingenu2azure</a:t>
            </a:r>
            <a:endParaRPr lang="en-US" sz="2800" dirty="0"/>
          </a:p>
        </p:txBody>
      </p:sp>
      <p:pic>
        <p:nvPicPr>
          <p:cNvPr id="8" name="Content Placeholder 7"/>
          <p:cNvPicPr>
            <a:picLocks noGrp="1" noChangeAspect="1"/>
          </p:cNvPicPr>
          <p:nvPr>
            <p:ph idx="1"/>
          </p:nvPr>
        </p:nvPicPr>
        <p:blipFill>
          <a:blip r:embed="rId3"/>
          <a:stretch>
            <a:fillRect/>
          </a:stretch>
        </p:blipFill>
        <p:spPr>
          <a:xfrm>
            <a:off x="2270449" y="1675448"/>
            <a:ext cx="7651102" cy="4351338"/>
          </a:xfrm>
          <a:prstGeom prst="rect">
            <a:avLst/>
          </a:prstGeom>
        </p:spPr>
      </p:pic>
    </p:spTree>
    <p:extLst>
      <p:ext uri="{BB962C8B-B14F-4D97-AF65-F5344CB8AC3E}">
        <p14:creationId xmlns:p14="http://schemas.microsoft.com/office/powerpoint/2010/main" val="247081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Web Apps</a:t>
            </a:r>
          </a:p>
        </p:txBody>
      </p:sp>
      <p:sp>
        <p:nvSpPr>
          <p:cNvPr id="5" name="Content Placeholder 4"/>
          <p:cNvSpPr>
            <a:spLocks noGrp="1"/>
          </p:cNvSpPr>
          <p:nvPr>
            <p:ph sz="half" idx="1"/>
          </p:nvPr>
        </p:nvSpPr>
        <p:spPr/>
        <p:txBody>
          <a:bodyPr>
            <a:normAutofit fontScale="85000" lnSpcReduction="10000"/>
          </a:bodyPr>
          <a:lstStyle/>
          <a:p>
            <a:pPr marL="0" indent="0">
              <a:buNone/>
            </a:pPr>
            <a:r>
              <a:rPr lang="en-US" dirty="0"/>
              <a:t>Create and deploy mission-critical web apps that scale with your business.</a:t>
            </a:r>
          </a:p>
          <a:p>
            <a:pPr marL="0" indent="0">
              <a:buNone/>
            </a:pPr>
            <a:endParaRPr lang="en-US" dirty="0"/>
          </a:p>
          <a:p>
            <a:pPr marL="0" indent="0">
              <a:buNone/>
            </a:pPr>
            <a:r>
              <a:rPr lang="en-US" dirty="0"/>
              <a:t>Supports .NET, Java, PHP, Node.js, and Python</a:t>
            </a:r>
          </a:p>
          <a:p>
            <a:pPr marL="0" indent="0">
              <a:buNone/>
            </a:pPr>
            <a:endParaRPr lang="en-US" dirty="0"/>
          </a:p>
          <a:p>
            <a:pPr marL="0" indent="0">
              <a:buNone/>
            </a:pPr>
            <a:r>
              <a:rPr lang="en-US" dirty="0"/>
              <a:t>Built-in </a:t>
            </a:r>
            <a:r>
              <a:rPr lang="en-US" dirty="0" err="1"/>
              <a:t>autoscale</a:t>
            </a:r>
            <a:r>
              <a:rPr lang="en-US" dirty="0"/>
              <a:t> and load balancing</a:t>
            </a:r>
          </a:p>
          <a:p>
            <a:pPr marL="0" indent="0">
              <a:buNone/>
            </a:pPr>
            <a:endParaRPr lang="en-US" dirty="0"/>
          </a:p>
          <a:p>
            <a:pPr marL="0" indent="0">
              <a:buNone/>
            </a:pPr>
            <a:r>
              <a:rPr lang="en-US" dirty="0"/>
              <a:t>Continuous Deployment with </a:t>
            </a:r>
            <a:r>
              <a:rPr lang="en-US" dirty="0" err="1"/>
              <a:t>Git</a:t>
            </a:r>
            <a:r>
              <a:rPr lang="en-US" dirty="0"/>
              <a:t>, TFS, GitHub and Visual Studio Team Services</a:t>
            </a:r>
          </a:p>
        </p:txBody>
      </p:sp>
      <p:pic>
        <p:nvPicPr>
          <p:cNvPr id="4" name="Content Placeholder 3"/>
          <p:cNvPicPr>
            <a:picLocks noGrp="1" noChangeAspect="1"/>
          </p:cNvPicPr>
          <p:nvPr>
            <p:ph sz="half" idx="2"/>
          </p:nvPr>
        </p:nvPicPr>
        <p:blipFill>
          <a:blip r:embed="rId2"/>
          <a:stretch>
            <a:fillRect/>
          </a:stretch>
        </p:blipFill>
        <p:spPr>
          <a:xfrm>
            <a:off x="6172200" y="2058194"/>
            <a:ext cx="5181600" cy="3886200"/>
          </a:xfrm>
          <a:prstGeom prst="rect">
            <a:avLst/>
          </a:prstGeom>
        </p:spPr>
      </p:pic>
      <p:sp>
        <p:nvSpPr>
          <p:cNvPr id="7" name="TextBox 6"/>
          <p:cNvSpPr txBox="1"/>
          <p:nvPr/>
        </p:nvSpPr>
        <p:spPr>
          <a:xfrm>
            <a:off x="2722116" y="6336211"/>
            <a:ext cx="6717287" cy="369332"/>
          </a:xfrm>
          <a:prstGeom prst="rect">
            <a:avLst/>
          </a:prstGeom>
          <a:noFill/>
        </p:spPr>
        <p:txBody>
          <a:bodyPr wrap="none" rtlCol="0">
            <a:spAutoFit/>
          </a:bodyPr>
          <a:lstStyle/>
          <a:p>
            <a:pPr algn="ctr"/>
            <a:r>
              <a:rPr lang="en-US" dirty="0">
                <a:hlinkClick r:id="rId3"/>
              </a:rPr>
              <a:t>https://aka.ms/ingenu2azure</a:t>
            </a:r>
            <a:r>
              <a:rPr lang="en-US" dirty="0"/>
              <a:t> </a:t>
            </a:r>
            <a:r>
              <a:rPr lang="en-US" dirty="0">
                <a:hlinkClick r:id="rId4"/>
              </a:rPr>
              <a:t>https://aka.ms/ingenu2azurecasestudy</a:t>
            </a:r>
            <a:endParaRPr lang="en-US" dirty="0"/>
          </a:p>
        </p:txBody>
      </p:sp>
    </p:spTree>
    <p:extLst>
      <p:ext uri="{BB962C8B-B14F-4D97-AF65-F5344CB8AC3E}">
        <p14:creationId xmlns:p14="http://schemas.microsoft.com/office/powerpoint/2010/main" val="27298685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Power BI Embedded</a:t>
            </a:r>
          </a:p>
        </p:txBody>
      </p:sp>
      <p:sp>
        <p:nvSpPr>
          <p:cNvPr id="6" name="Content Placeholder 5"/>
          <p:cNvSpPr>
            <a:spLocks noGrp="1"/>
          </p:cNvSpPr>
          <p:nvPr>
            <p:ph sz="half" idx="2"/>
          </p:nvPr>
        </p:nvSpPr>
        <p:spPr/>
        <p:txBody>
          <a:bodyPr>
            <a:noAutofit/>
          </a:bodyPr>
          <a:lstStyle/>
          <a:p>
            <a:pPr marL="0" indent="0">
              <a:buNone/>
            </a:pPr>
            <a:r>
              <a:rPr lang="en-US" sz="3500" b="1" dirty="0"/>
              <a:t>Create compelling interactive reports that are always up to date</a:t>
            </a:r>
          </a:p>
          <a:p>
            <a:pPr marL="0" indent="0">
              <a:buNone/>
            </a:pPr>
            <a:r>
              <a:rPr lang="en-US" sz="2300" dirty="0"/>
              <a:t>Power BI Embedded lets you create visually impactful and interactive reports against your application data in Power BI Desktop—without writing any code. Easily explore your application data through a freeform, drag-and-drop canvas and produce rich data models using formulas and relationships</a:t>
            </a:r>
          </a:p>
        </p:txBody>
      </p:sp>
      <p:pic>
        <p:nvPicPr>
          <p:cNvPr id="4" name="Content Placeholder 3"/>
          <p:cNvPicPr>
            <a:picLocks noGrp="1" noChangeAspect="1"/>
          </p:cNvPicPr>
          <p:nvPr>
            <p:ph sz="half" idx="1"/>
          </p:nvPr>
        </p:nvPicPr>
        <p:blipFill>
          <a:blip r:embed="rId2"/>
          <a:stretch>
            <a:fillRect/>
          </a:stretch>
        </p:blipFill>
        <p:spPr>
          <a:xfrm>
            <a:off x="838200" y="2058194"/>
            <a:ext cx="5181600" cy="3886200"/>
          </a:xfrm>
          <a:prstGeom prst="rect">
            <a:avLst/>
          </a:prstGeom>
        </p:spPr>
      </p:pic>
      <p:sp>
        <p:nvSpPr>
          <p:cNvPr id="7" name="TextBox 6"/>
          <p:cNvSpPr txBox="1"/>
          <p:nvPr/>
        </p:nvSpPr>
        <p:spPr>
          <a:xfrm>
            <a:off x="2722116" y="6336211"/>
            <a:ext cx="6717287" cy="369332"/>
          </a:xfrm>
          <a:prstGeom prst="rect">
            <a:avLst/>
          </a:prstGeom>
          <a:noFill/>
        </p:spPr>
        <p:txBody>
          <a:bodyPr wrap="none" rtlCol="0">
            <a:spAutoFit/>
          </a:bodyPr>
          <a:lstStyle/>
          <a:p>
            <a:pPr algn="ctr"/>
            <a:r>
              <a:rPr lang="en-US" dirty="0">
                <a:hlinkClick r:id="rId3"/>
              </a:rPr>
              <a:t>https://aka.ms/ingenu2azure</a:t>
            </a:r>
            <a:r>
              <a:rPr lang="en-US" dirty="0"/>
              <a:t> </a:t>
            </a:r>
            <a:r>
              <a:rPr lang="en-US" dirty="0">
                <a:hlinkClick r:id="rId4"/>
              </a:rPr>
              <a:t>https://aka.ms/ingenu2azurecasestudy</a:t>
            </a:r>
            <a:endParaRPr lang="en-US" dirty="0"/>
          </a:p>
        </p:txBody>
      </p:sp>
    </p:spTree>
    <p:extLst>
      <p:ext uri="{BB962C8B-B14F-4D97-AF65-F5344CB8AC3E}">
        <p14:creationId xmlns:p14="http://schemas.microsoft.com/office/powerpoint/2010/main" val="34273733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2"/>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3"/>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err="1">
                  <a:solidFill>
                    <a:srgbClr val="000000"/>
                  </a:solidFill>
                </a:rPr>
                <a:t>ingenuweb</a:t>
              </a:r>
              <a:endParaRPr lang="en-US" sz="1050" b="1" dirty="0">
                <a:solidFill>
                  <a:srgbClr val="000000"/>
                </a:solidFill>
              </a:endParaRP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33" name="Power BI Collection"/>
          <p:cNvGrpSpPr/>
          <p:nvPr/>
        </p:nvGrpSpPr>
        <p:grpSpPr>
          <a:xfrm>
            <a:off x="5391020" y="707645"/>
            <a:ext cx="2616821" cy="980083"/>
            <a:chOff x="1392571" y="1568740"/>
            <a:chExt cx="2420310" cy="886691"/>
          </a:xfrm>
        </p:grpSpPr>
        <p:sp>
          <p:nvSpPr>
            <p:cNvPr id="34" name="Rectangle: Rounded Corners 33"/>
            <p:cNvSpPr/>
            <p:nvPr/>
          </p:nvSpPr>
          <p:spPr>
            <a:xfrm>
              <a:off x="1392571" y="1568740"/>
              <a:ext cx="2420310" cy="886691"/>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5"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6" name="Rectangle 35"/>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Collection</a:t>
              </a:r>
              <a:br>
                <a:rPr lang="en-US" sz="900" dirty="0">
                  <a:solidFill>
                    <a:srgbClr val="000000"/>
                  </a:solidFill>
                </a:rPr>
              </a:br>
              <a:r>
                <a:rPr lang="en-US" sz="1050" b="1" dirty="0" err="1">
                  <a:solidFill>
                    <a:srgbClr val="000000"/>
                  </a:solidFill>
                </a:rPr>
                <a:t>ingenucollection</a:t>
              </a:r>
              <a:endParaRPr lang="en-US" sz="1050" b="1" dirty="0">
                <a:solidFill>
                  <a:srgbClr val="000000"/>
                </a:solidFill>
              </a:endParaRPr>
            </a:p>
          </p:txBody>
        </p:sp>
      </p:grpSp>
      <p:grpSp>
        <p:nvGrpSpPr>
          <p:cNvPr id="29" name="Power BI Workspace"/>
          <p:cNvGrpSpPr/>
          <p:nvPr/>
        </p:nvGrpSpPr>
        <p:grpSpPr>
          <a:xfrm>
            <a:off x="5723187" y="1022999"/>
            <a:ext cx="2263992" cy="646855"/>
            <a:chOff x="1392571" y="1568740"/>
            <a:chExt cx="2093976" cy="585216"/>
          </a:xfrm>
        </p:grpSpPr>
        <p:sp>
          <p:nvSpPr>
            <p:cNvPr id="30" name="Rectangle: Rounded Corners 29"/>
            <p:cNvSpPr/>
            <p:nvPr/>
          </p:nvSpPr>
          <p:spPr>
            <a:xfrm>
              <a:off x="1392571" y="1568740"/>
              <a:ext cx="2093976" cy="58521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1"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2" name="Rectangle 31"/>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Workspace</a:t>
              </a:r>
              <a:br>
                <a:rPr lang="en-US" sz="900" dirty="0">
                  <a:solidFill>
                    <a:srgbClr val="000000"/>
                  </a:solidFill>
                </a:rPr>
              </a:br>
              <a:r>
                <a:rPr lang="en-US" sz="1050" b="1" dirty="0">
                  <a:solidFill>
                    <a:srgbClr val="000000"/>
                  </a:solidFill>
                </a:rPr>
                <a:t>Dynamic GUID</a:t>
              </a:r>
            </a:p>
          </p:txBody>
        </p:sp>
      </p:grpSp>
      <p:grpSp>
        <p:nvGrpSpPr>
          <p:cNvPr id="25" name="Power BI Report"/>
          <p:cNvGrpSpPr/>
          <p:nvPr/>
        </p:nvGrpSpPr>
        <p:grpSpPr>
          <a:xfrm>
            <a:off x="6061358" y="1336626"/>
            <a:ext cx="1906218" cy="314706"/>
            <a:chOff x="1392572" y="1568741"/>
            <a:chExt cx="1778468" cy="293615"/>
          </a:xfrm>
        </p:grpSpPr>
        <p:sp>
          <p:nvSpPr>
            <p:cNvPr id="26" name="Rectangle: Rounded Corners 25"/>
            <p:cNvSpPr/>
            <p:nvPr/>
          </p:nvSpPr>
          <p:spPr>
            <a:xfrm>
              <a:off x="1392572" y="1568741"/>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28" name="Rectangle 27"/>
            <p:cNvSpPr/>
            <p:nvPr/>
          </p:nvSpPr>
          <p:spPr>
            <a:xfrm>
              <a:off x="1698722" y="156874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Report</a:t>
              </a:r>
              <a:br>
                <a:rPr lang="en-US" sz="1050" dirty="0">
                  <a:solidFill>
                    <a:srgbClr val="000000"/>
                  </a:solidFill>
                </a:rPr>
              </a:br>
              <a:r>
                <a:rPr lang="en-US" sz="1050" b="1" dirty="0">
                  <a:solidFill>
                    <a:srgbClr val="000000"/>
                  </a:solidFill>
                </a:rPr>
                <a:t>Temperature Chart</a:t>
              </a:r>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5"/>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675519" y="2894772"/>
            <a:ext cx="923956"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7" name="Power BI SQL Query"/>
          <p:cNvSpPr/>
          <p:nvPr/>
        </p:nvSpPr>
        <p:spPr>
          <a:xfrm rot="5400000">
            <a:off x="6546653" y="2416061"/>
            <a:ext cx="188138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21"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Tree>
    <p:extLst>
      <p:ext uri="{BB962C8B-B14F-4D97-AF65-F5344CB8AC3E}">
        <p14:creationId xmlns:p14="http://schemas.microsoft.com/office/powerpoint/2010/main" val="1563184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40" grpId="0" animBg="1"/>
      <p:bldP spid="137" grpId="0" animBg="1"/>
      <p:bldP spid="13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App and Power BI Embedded</a:t>
            </a:r>
          </a:p>
        </p:txBody>
      </p:sp>
      <p:sp>
        <p:nvSpPr>
          <p:cNvPr id="4" name="TextBox 3"/>
          <p:cNvSpPr txBox="1"/>
          <p:nvPr/>
        </p:nvSpPr>
        <p:spPr>
          <a:xfrm>
            <a:off x="2722116" y="6336211"/>
            <a:ext cx="6717287" cy="369332"/>
          </a:xfrm>
          <a:prstGeom prst="rect">
            <a:avLst/>
          </a:prstGeom>
          <a:noFill/>
        </p:spPr>
        <p:txBody>
          <a:bodyPr wrap="none" rtlCol="0">
            <a:spAutoFit/>
          </a:bodyPr>
          <a:lstStyle/>
          <a:p>
            <a:pPr algn="ctr"/>
            <a:r>
              <a:rPr lang="en-US" dirty="0">
                <a:hlinkClick r:id="rId2"/>
              </a:rPr>
              <a:t>https://aka.ms/ingenu2azure</a:t>
            </a:r>
            <a:r>
              <a:rPr lang="en-US" dirty="0"/>
              <a:t> </a:t>
            </a:r>
            <a:r>
              <a:rPr lang="en-US" dirty="0">
                <a:hlinkClick r:id="rId3"/>
              </a:rPr>
              <a:t>https://aka.ms/ingenu2azurecasestudy</a:t>
            </a:r>
            <a:endParaRPr lang="en-US" dirty="0"/>
          </a:p>
        </p:txBody>
      </p:sp>
    </p:spTree>
    <p:extLst>
      <p:ext uri="{BB962C8B-B14F-4D97-AF65-F5344CB8AC3E}">
        <p14:creationId xmlns:p14="http://schemas.microsoft.com/office/powerpoint/2010/main" val="4881365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Sending cloud-to-device messages</a:t>
            </a:r>
          </a:p>
        </p:txBody>
      </p:sp>
      <p:sp>
        <p:nvSpPr>
          <p:cNvPr id="4" name="Content Placeholder 3"/>
          <p:cNvSpPr>
            <a:spLocks noGrp="1"/>
          </p:cNvSpPr>
          <p:nvPr>
            <p:ph idx="1"/>
          </p:nvPr>
        </p:nvSpPr>
        <p:spPr/>
        <p:txBody>
          <a:bodyPr/>
          <a:lstStyle/>
          <a:p>
            <a:pPr marL="0" indent="0">
              <a:buNone/>
            </a:pPr>
            <a:r>
              <a:rPr lang="en-US" dirty="0"/>
              <a:t>The last step in the demo.</a:t>
            </a:r>
          </a:p>
          <a:p>
            <a:pPr marL="0" indent="0">
              <a:buNone/>
            </a:pPr>
            <a:endParaRPr lang="en-US" dirty="0"/>
          </a:p>
          <a:p>
            <a:pPr marL="0" indent="0">
              <a:buNone/>
            </a:pPr>
            <a:r>
              <a:rPr lang="en-US" dirty="0"/>
              <a:t>We’ll act on the alerts that made it into our alerts event hub, and send alert messages back down to the device. </a:t>
            </a:r>
          </a:p>
        </p:txBody>
      </p:sp>
      <p:sp>
        <p:nvSpPr>
          <p:cNvPr id="6" name="TextBox 5"/>
          <p:cNvSpPr txBox="1"/>
          <p:nvPr/>
        </p:nvSpPr>
        <p:spPr>
          <a:xfrm>
            <a:off x="2722116" y="6336211"/>
            <a:ext cx="6717287" cy="369332"/>
          </a:xfrm>
          <a:prstGeom prst="rect">
            <a:avLst/>
          </a:prstGeom>
          <a:noFill/>
        </p:spPr>
        <p:txBody>
          <a:bodyPr wrap="none" rtlCol="0">
            <a:spAutoFit/>
          </a:bodyPr>
          <a:lstStyle/>
          <a:p>
            <a:pPr algn="ctr"/>
            <a:r>
              <a:rPr lang="en-US" dirty="0">
                <a:hlinkClick r:id="rId2"/>
              </a:rPr>
              <a:t>https://aka.ms/ingenu2azure</a:t>
            </a:r>
            <a:r>
              <a:rPr lang="en-US" dirty="0"/>
              <a:t> </a:t>
            </a:r>
            <a:r>
              <a:rPr lang="en-US" dirty="0">
                <a:hlinkClick r:id="rId3"/>
              </a:rPr>
              <a:t>https://aka.ms/ingenu2azurecasestudy</a:t>
            </a:r>
            <a:endParaRPr lang="en-US" dirty="0"/>
          </a:p>
        </p:txBody>
      </p:sp>
    </p:spTree>
    <p:extLst>
      <p:ext uri="{BB962C8B-B14F-4D97-AF65-F5344CB8AC3E}">
        <p14:creationId xmlns:p14="http://schemas.microsoft.com/office/powerpoint/2010/main" val="15478959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2"/>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3"/>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err="1">
                  <a:solidFill>
                    <a:srgbClr val="000000"/>
                  </a:solidFill>
                </a:rPr>
                <a:t>ingenuweb</a:t>
              </a:r>
              <a:endParaRPr lang="en-US" sz="1050" b="1" dirty="0">
                <a:solidFill>
                  <a:srgbClr val="000000"/>
                </a:solidFill>
              </a:endParaRP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33" name="Power BI Collection"/>
          <p:cNvGrpSpPr/>
          <p:nvPr/>
        </p:nvGrpSpPr>
        <p:grpSpPr>
          <a:xfrm>
            <a:off x="5391020" y="707645"/>
            <a:ext cx="2616821" cy="980083"/>
            <a:chOff x="1392571" y="1568740"/>
            <a:chExt cx="2420310" cy="886691"/>
          </a:xfrm>
        </p:grpSpPr>
        <p:sp>
          <p:nvSpPr>
            <p:cNvPr id="34" name="Rectangle: Rounded Corners 33"/>
            <p:cNvSpPr/>
            <p:nvPr/>
          </p:nvSpPr>
          <p:spPr>
            <a:xfrm>
              <a:off x="1392571" y="1568740"/>
              <a:ext cx="2420310" cy="886691"/>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5"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6" name="Rectangle 35"/>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Collection</a:t>
              </a:r>
              <a:br>
                <a:rPr lang="en-US" sz="900" dirty="0">
                  <a:solidFill>
                    <a:srgbClr val="000000"/>
                  </a:solidFill>
                </a:rPr>
              </a:br>
              <a:r>
                <a:rPr lang="en-US" sz="1050" b="1" dirty="0" err="1">
                  <a:solidFill>
                    <a:srgbClr val="000000"/>
                  </a:solidFill>
                </a:rPr>
                <a:t>ingenucollection</a:t>
              </a:r>
              <a:endParaRPr lang="en-US" sz="1050" b="1" dirty="0">
                <a:solidFill>
                  <a:srgbClr val="000000"/>
                </a:solidFill>
              </a:endParaRPr>
            </a:p>
          </p:txBody>
        </p:sp>
      </p:grpSp>
      <p:grpSp>
        <p:nvGrpSpPr>
          <p:cNvPr id="29" name="Power BI Workspace"/>
          <p:cNvGrpSpPr/>
          <p:nvPr/>
        </p:nvGrpSpPr>
        <p:grpSpPr>
          <a:xfrm>
            <a:off x="5723187" y="1022999"/>
            <a:ext cx="2263992" cy="646855"/>
            <a:chOff x="1392571" y="1568740"/>
            <a:chExt cx="2093976" cy="585216"/>
          </a:xfrm>
        </p:grpSpPr>
        <p:sp>
          <p:nvSpPr>
            <p:cNvPr id="30" name="Rectangle: Rounded Corners 29"/>
            <p:cNvSpPr/>
            <p:nvPr/>
          </p:nvSpPr>
          <p:spPr>
            <a:xfrm>
              <a:off x="1392571" y="1568740"/>
              <a:ext cx="2093976" cy="58521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1"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2" name="Rectangle 31"/>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Workspace</a:t>
              </a:r>
              <a:br>
                <a:rPr lang="en-US" sz="900" dirty="0">
                  <a:solidFill>
                    <a:srgbClr val="000000"/>
                  </a:solidFill>
                </a:rPr>
              </a:br>
              <a:r>
                <a:rPr lang="en-US" sz="1050" b="1" dirty="0">
                  <a:solidFill>
                    <a:srgbClr val="000000"/>
                  </a:solidFill>
                </a:rPr>
                <a:t>Dynamic GUID</a:t>
              </a:r>
            </a:p>
          </p:txBody>
        </p:sp>
      </p:grpSp>
      <p:grpSp>
        <p:nvGrpSpPr>
          <p:cNvPr id="25" name="Power BI Report"/>
          <p:cNvGrpSpPr/>
          <p:nvPr/>
        </p:nvGrpSpPr>
        <p:grpSpPr>
          <a:xfrm>
            <a:off x="6061358" y="1336626"/>
            <a:ext cx="1906218" cy="314706"/>
            <a:chOff x="1392572" y="1568741"/>
            <a:chExt cx="1778468" cy="293615"/>
          </a:xfrm>
        </p:grpSpPr>
        <p:sp>
          <p:nvSpPr>
            <p:cNvPr id="26" name="Rectangle: Rounded Corners 25"/>
            <p:cNvSpPr/>
            <p:nvPr/>
          </p:nvSpPr>
          <p:spPr>
            <a:xfrm>
              <a:off x="1392572" y="1568741"/>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28" name="Rectangle 27"/>
            <p:cNvSpPr/>
            <p:nvPr/>
          </p:nvSpPr>
          <p:spPr>
            <a:xfrm>
              <a:off x="1698722" y="156874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Report</a:t>
              </a:r>
              <a:br>
                <a:rPr lang="en-US" sz="1050" dirty="0">
                  <a:solidFill>
                    <a:srgbClr val="000000"/>
                  </a:solidFill>
                </a:rPr>
              </a:br>
              <a:r>
                <a:rPr lang="en-US" sz="1050" b="1" dirty="0">
                  <a:solidFill>
                    <a:srgbClr val="000000"/>
                  </a:solidFill>
                </a:rPr>
                <a:t>Temperature Chart</a:t>
              </a:r>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5"/>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grpSp>
        <p:nvGrpSpPr>
          <p:cNvPr id="41" name="Azure Function Cloud to Device"/>
          <p:cNvGrpSpPr/>
          <p:nvPr/>
        </p:nvGrpSpPr>
        <p:grpSpPr>
          <a:xfrm>
            <a:off x="8074400" y="2453568"/>
            <a:ext cx="1906218" cy="314706"/>
            <a:chOff x="2389459" y="3085808"/>
            <a:chExt cx="1778468" cy="293615"/>
          </a:xfrm>
        </p:grpSpPr>
        <p:sp>
          <p:nvSpPr>
            <p:cNvPr id="18" name="Rectangle: Rounded Corners 17"/>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9" name="Rectangle 18"/>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EventHub2IntellectRestJS</a:t>
              </a:r>
            </a:p>
          </p:txBody>
        </p:sp>
        <p:grpSp>
          <p:nvGrpSpPr>
            <p:cNvPr id="20" name="Funtcion Logo"/>
            <p:cNvGrpSpPr>
              <a:grpSpLocks noChangeAspect="1"/>
            </p:cNvGrpSpPr>
            <p:nvPr/>
          </p:nvGrpSpPr>
          <p:grpSpPr>
            <a:xfrm>
              <a:off x="2441950" y="3145690"/>
              <a:ext cx="201168" cy="173848"/>
              <a:chOff x="2017062" y="1766185"/>
              <a:chExt cx="269889" cy="233236"/>
            </a:xfrm>
          </p:grpSpPr>
          <p:sp>
            <p:nvSpPr>
              <p:cNvPr id="21" name="Freeform: Shape 20"/>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 name="Freeform: Shape 21"/>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3" name="Freeform: Shape 22"/>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4" name="Freeform: Shape 23"/>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675519" y="2894772"/>
            <a:ext cx="923956"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7" name="Power BI SQL Query"/>
          <p:cNvSpPr/>
          <p:nvPr/>
        </p:nvSpPr>
        <p:spPr>
          <a:xfrm rot="5400000">
            <a:off x="6546653" y="2416061"/>
            <a:ext cx="188138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34" name="Function Receive Event Hub"/>
          <p:cNvSpPr/>
          <p:nvPr/>
        </p:nvSpPr>
        <p:spPr>
          <a:xfrm rot="5400000">
            <a:off x="9214776" y="2953660"/>
            <a:ext cx="671809"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RECEIVE</a:t>
            </a:r>
          </a:p>
        </p:txBody>
      </p:sp>
      <p:sp>
        <p:nvSpPr>
          <p:cNvPr id="126" name="Function REST Post"/>
          <p:cNvSpPr/>
          <p:nvPr/>
        </p:nvSpPr>
        <p:spPr>
          <a:xfrm rot="5400000">
            <a:off x="8632048" y="3699706"/>
            <a:ext cx="2400300"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POST</a:t>
            </a:r>
          </a:p>
        </p:txBody>
      </p:sp>
      <p:sp>
        <p:nvSpPr>
          <p:cNvPr id="132" name="Downlink"/>
          <p:cNvSpPr/>
          <p:nvPr/>
        </p:nvSpPr>
        <p:spPr>
          <a:xfrm rot="5400000">
            <a:off x="9729055" y="5702272"/>
            <a:ext cx="662286"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DOWNLINK</a:t>
            </a:r>
          </a:p>
        </p:txBody>
      </p:sp>
      <p:sp>
        <p:nvSpPr>
          <p:cNvPr id="4" name="Oval 3"/>
          <p:cNvSpPr/>
          <p:nvPr/>
        </p:nvSpPr>
        <p:spPr>
          <a:xfrm>
            <a:off x="10288069" y="6188314"/>
            <a:ext cx="69850" cy="69850"/>
          </a:xfrm>
          <a:prstGeom prst="ellipse">
            <a:avLst/>
          </a:prstGeom>
          <a:solidFill>
            <a:schemeClr val="accent3"/>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Tree>
    <p:extLst>
      <p:ext uri="{BB962C8B-B14F-4D97-AF65-F5344CB8AC3E}">
        <p14:creationId xmlns:p14="http://schemas.microsoft.com/office/powerpoint/2010/main" val="1282370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2"/>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mph" presetSubtype="2" repeatCount="20000" autoRev="1" fill="remove" nodeType="clickEffect">
                                  <p:stCondLst>
                                    <p:cond delay="0"/>
                                  </p:stCondLst>
                                  <p:childTnLst>
                                    <p:animClr clrSpc="rgb" dir="cw">
                                      <p:cBhvr>
                                        <p:cTn id="25" dur="500" fill="hold"/>
                                        <p:tgtEl>
                                          <p:spTgt spid="4"/>
                                        </p:tgtEl>
                                        <p:attrNameLst>
                                          <p:attrName>fillcolor</p:attrName>
                                        </p:attrNameLst>
                                      </p:cBhvr>
                                      <p:to>
                                        <a:srgbClr val="FCD116"/>
                                      </p:to>
                                    </p:animClr>
                                    <p:set>
                                      <p:cBhvr>
                                        <p:cTn id="26" dur="500" fill="hold"/>
                                        <p:tgtEl>
                                          <p:spTgt spid="4"/>
                                        </p:tgtEl>
                                        <p:attrNameLst>
                                          <p:attrName>fill.type</p:attrName>
                                        </p:attrNameLst>
                                      </p:cBhvr>
                                      <p:to>
                                        <p:strVal val="solid"/>
                                      </p:to>
                                    </p:set>
                                    <p:set>
                                      <p:cBhvr>
                                        <p:cTn id="27" dur="500" fill="hold"/>
                                        <p:tgtEl>
                                          <p:spTgt spid="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 grpId="0" animBg="1"/>
      <p:bldP spid="126" grpId="0" animBg="1"/>
      <p:bldP spid="132" grpId="0" animBg="1"/>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Sending Cloud to Device Messages</a:t>
            </a:r>
          </a:p>
        </p:txBody>
      </p:sp>
      <p:sp>
        <p:nvSpPr>
          <p:cNvPr id="4" name="TextBox 3"/>
          <p:cNvSpPr txBox="1"/>
          <p:nvPr/>
        </p:nvSpPr>
        <p:spPr>
          <a:xfrm>
            <a:off x="2722116" y="6336211"/>
            <a:ext cx="6717287" cy="369332"/>
          </a:xfrm>
          <a:prstGeom prst="rect">
            <a:avLst/>
          </a:prstGeom>
          <a:noFill/>
        </p:spPr>
        <p:txBody>
          <a:bodyPr wrap="none" rtlCol="0">
            <a:spAutoFit/>
          </a:bodyPr>
          <a:lstStyle/>
          <a:p>
            <a:pPr algn="ctr"/>
            <a:r>
              <a:rPr lang="en-US" dirty="0">
                <a:hlinkClick r:id="rId2"/>
              </a:rPr>
              <a:t>https://aka.ms/ingenu2azure</a:t>
            </a:r>
            <a:r>
              <a:rPr lang="en-US" dirty="0"/>
              <a:t> </a:t>
            </a:r>
            <a:r>
              <a:rPr lang="en-US" dirty="0">
                <a:hlinkClick r:id="rId3"/>
              </a:rPr>
              <a:t>https://aka.ms/ingenu2azurecasestudy</a:t>
            </a:r>
            <a:endParaRPr lang="en-US" dirty="0"/>
          </a:p>
        </p:txBody>
      </p:sp>
    </p:spTree>
    <p:extLst>
      <p:ext uri="{BB962C8B-B14F-4D97-AF65-F5344CB8AC3E}">
        <p14:creationId xmlns:p14="http://schemas.microsoft.com/office/powerpoint/2010/main" val="28862938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2"/>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3"/>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err="1">
                  <a:solidFill>
                    <a:srgbClr val="000000"/>
                  </a:solidFill>
                </a:rPr>
                <a:t>ingenuweb</a:t>
              </a:r>
              <a:endParaRPr lang="en-US" sz="1050" b="1" dirty="0">
                <a:solidFill>
                  <a:srgbClr val="000000"/>
                </a:solidFill>
              </a:endParaRP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33" name="Power BI Collection"/>
          <p:cNvGrpSpPr/>
          <p:nvPr/>
        </p:nvGrpSpPr>
        <p:grpSpPr>
          <a:xfrm>
            <a:off x="5391020" y="707645"/>
            <a:ext cx="2616821" cy="980083"/>
            <a:chOff x="1392571" y="1568740"/>
            <a:chExt cx="2420310" cy="886691"/>
          </a:xfrm>
        </p:grpSpPr>
        <p:sp>
          <p:nvSpPr>
            <p:cNvPr id="34" name="Rectangle: Rounded Corners 33"/>
            <p:cNvSpPr/>
            <p:nvPr/>
          </p:nvSpPr>
          <p:spPr>
            <a:xfrm>
              <a:off x="1392571" y="1568740"/>
              <a:ext cx="2420310" cy="886691"/>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5"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6" name="Rectangle 35"/>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Collection</a:t>
              </a:r>
              <a:br>
                <a:rPr lang="en-US" sz="900" dirty="0">
                  <a:solidFill>
                    <a:srgbClr val="000000"/>
                  </a:solidFill>
                </a:rPr>
              </a:br>
              <a:r>
                <a:rPr lang="en-US" sz="1050" b="1" dirty="0" err="1">
                  <a:solidFill>
                    <a:srgbClr val="000000"/>
                  </a:solidFill>
                </a:rPr>
                <a:t>ingenucollection</a:t>
              </a:r>
              <a:endParaRPr lang="en-US" sz="1050" b="1" dirty="0">
                <a:solidFill>
                  <a:srgbClr val="000000"/>
                </a:solidFill>
              </a:endParaRPr>
            </a:p>
          </p:txBody>
        </p:sp>
      </p:grpSp>
      <p:grpSp>
        <p:nvGrpSpPr>
          <p:cNvPr id="29" name="Power BI Workspace"/>
          <p:cNvGrpSpPr/>
          <p:nvPr/>
        </p:nvGrpSpPr>
        <p:grpSpPr>
          <a:xfrm>
            <a:off x="5723187" y="1022999"/>
            <a:ext cx="2263992" cy="646855"/>
            <a:chOff x="1392571" y="1568740"/>
            <a:chExt cx="2093976" cy="585216"/>
          </a:xfrm>
        </p:grpSpPr>
        <p:sp>
          <p:nvSpPr>
            <p:cNvPr id="30" name="Rectangle: Rounded Corners 29"/>
            <p:cNvSpPr/>
            <p:nvPr/>
          </p:nvSpPr>
          <p:spPr>
            <a:xfrm>
              <a:off x="1392571" y="1568740"/>
              <a:ext cx="2093976" cy="58521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1"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2" name="Rectangle 31"/>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Workspace</a:t>
              </a:r>
              <a:br>
                <a:rPr lang="en-US" sz="900" dirty="0">
                  <a:solidFill>
                    <a:srgbClr val="000000"/>
                  </a:solidFill>
                </a:rPr>
              </a:br>
              <a:r>
                <a:rPr lang="en-US" sz="1050" b="1" dirty="0">
                  <a:solidFill>
                    <a:srgbClr val="000000"/>
                  </a:solidFill>
                </a:rPr>
                <a:t>Dynamic GUID</a:t>
              </a:r>
            </a:p>
          </p:txBody>
        </p:sp>
      </p:grpSp>
      <p:grpSp>
        <p:nvGrpSpPr>
          <p:cNvPr id="25" name="Power BI Report"/>
          <p:cNvGrpSpPr/>
          <p:nvPr/>
        </p:nvGrpSpPr>
        <p:grpSpPr>
          <a:xfrm>
            <a:off x="6061358" y="1336626"/>
            <a:ext cx="1906218" cy="314706"/>
            <a:chOff x="1392572" y="1568741"/>
            <a:chExt cx="1778468" cy="293615"/>
          </a:xfrm>
        </p:grpSpPr>
        <p:sp>
          <p:nvSpPr>
            <p:cNvPr id="26" name="Rectangle: Rounded Corners 25"/>
            <p:cNvSpPr/>
            <p:nvPr/>
          </p:nvSpPr>
          <p:spPr>
            <a:xfrm>
              <a:off x="1392572" y="1568741"/>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28" name="Rectangle 27"/>
            <p:cNvSpPr/>
            <p:nvPr/>
          </p:nvSpPr>
          <p:spPr>
            <a:xfrm>
              <a:off x="1698722" y="156874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Report</a:t>
              </a:r>
              <a:br>
                <a:rPr lang="en-US" sz="1050" dirty="0">
                  <a:solidFill>
                    <a:srgbClr val="000000"/>
                  </a:solidFill>
                </a:rPr>
              </a:br>
              <a:r>
                <a:rPr lang="en-US" sz="1050" b="1" dirty="0">
                  <a:solidFill>
                    <a:srgbClr val="000000"/>
                  </a:solidFill>
                </a:rPr>
                <a:t>Temperature Chart</a:t>
              </a:r>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5"/>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grpSp>
        <p:nvGrpSpPr>
          <p:cNvPr id="41" name="Azure Function Cloud to Device"/>
          <p:cNvGrpSpPr/>
          <p:nvPr/>
        </p:nvGrpSpPr>
        <p:grpSpPr>
          <a:xfrm>
            <a:off x="8074400" y="2453568"/>
            <a:ext cx="1906218" cy="314706"/>
            <a:chOff x="2389459" y="3085808"/>
            <a:chExt cx="1778468" cy="293615"/>
          </a:xfrm>
        </p:grpSpPr>
        <p:sp>
          <p:nvSpPr>
            <p:cNvPr id="18" name="Rectangle: Rounded Corners 17"/>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9" name="Rectangle 18"/>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EventHub2IntellectRestJS</a:t>
              </a:r>
            </a:p>
          </p:txBody>
        </p:sp>
        <p:grpSp>
          <p:nvGrpSpPr>
            <p:cNvPr id="20" name="Funtcion Logo"/>
            <p:cNvGrpSpPr>
              <a:grpSpLocks noChangeAspect="1"/>
            </p:cNvGrpSpPr>
            <p:nvPr/>
          </p:nvGrpSpPr>
          <p:grpSpPr>
            <a:xfrm>
              <a:off x="2441950" y="3145690"/>
              <a:ext cx="201168" cy="173848"/>
              <a:chOff x="2017062" y="1766185"/>
              <a:chExt cx="269889" cy="233236"/>
            </a:xfrm>
          </p:grpSpPr>
          <p:sp>
            <p:nvSpPr>
              <p:cNvPr id="21" name="Freeform: Shape 20"/>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 name="Freeform: Shape 21"/>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3" name="Freeform: Shape 22"/>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4" name="Freeform: Shape 23"/>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675519" y="2894772"/>
            <a:ext cx="923956"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7" name="Power BI SQL Query"/>
          <p:cNvSpPr/>
          <p:nvPr/>
        </p:nvSpPr>
        <p:spPr>
          <a:xfrm rot="5400000">
            <a:off x="6546653" y="2416061"/>
            <a:ext cx="188138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34" name="Function Receive Event Hub"/>
          <p:cNvSpPr/>
          <p:nvPr/>
        </p:nvSpPr>
        <p:spPr>
          <a:xfrm rot="5400000">
            <a:off x="9214776" y="2953660"/>
            <a:ext cx="671809"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RECEIVE</a:t>
            </a:r>
          </a:p>
        </p:txBody>
      </p:sp>
      <p:sp>
        <p:nvSpPr>
          <p:cNvPr id="126" name="Function REST Post"/>
          <p:cNvSpPr/>
          <p:nvPr/>
        </p:nvSpPr>
        <p:spPr>
          <a:xfrm rot="5400000">
            <a:off x="8632048" y="3699706"/>
            <a:ext cx="2400300"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POST</a:t>
            </a:r>
          </a:p>
        </p:txBody>
      </p:sp>
      <p:sp>
        <p:nvSpPr>
          <p:cNvPr id="132" name="Downlink"/>
          <p:cNvSpPr/>
          <p:nvPr/>
        </p:nvSpPr>
        <p:spPr>
          <a:xfrm rot="5400000">
            <a:off x="9729055" y="5702272"/>
            <a:ext cx="662286"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DOWNLINK</a:t>
            </a:r>
          </a:p>
        </p:txBody>
      </p:sp>
      <p:sp>
        <p:nvSpPr>
          <p:cNvPr id="141"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Tree>
    <p:extLst>
      <p:ext uri="{BB962C8B-B14F-4D97-AF65-F5344CB8AC3E}">
        <p14:creationId xmlns:p14="http://schemas.microsoft.com/office/powerpoint/2010/main" val="28336701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Azure IoT </a:t>
            </a:r>
            <a:br>
              <a:rPr lang="en-US" dirty="0"/>
            </a:br>
            <a:r>
              <a:rPr lang="en-US" dirty="0"/>
              <a:t>complete Backend </a:t>
            </a:r>
          </a:p>
        </p:txBody>
      </p:sp>
      <p:sp>
        <p:nvSpPr>
          <p:cNvPr id="3" name="Subtitle 2"/>
          <p:cNvSpPr>
            <a:spLocks noGrp="1"/>
          </p:cNvSpPr>
          <p:nvPr>
            <p:ph type="subTitle" idx="1"/>
          </p:nvPr>
        </p:nvSpPr>
        <p:spPr>
          <a:xfrm>
            <a:off x="1524000" y="3602038"/>
            <a:ext cx="9144000" cy="2506662"/>
          </a:xfrm>
        </p:spPr>
        <p:txBody>
          <a:bodyPr>
            <a:normAutofit/>
          </a:bodyPr>
          <a:lstStyle/>
          <a:p>
            <a:r>
              <a:rPr lang="en-US" dirty="0"/>
              <a:t>Build complete backend solution for your IoT Projects in </a:t>
            </a:r>
          </a:p>
          <a:p>
            <a:r>
              <a:rPr lang="en-US" dirty="0"/>
              <a:t>Microsoft Azure</a:t>
            </a:r>
            <a:br>
              <a:rPr lang="en-US" dirty="0"/>
            </a:br>
            <a:br>
              <a:rPr lang="en-US" dirty="0"/>
            </a:br>
            <a:r>
              <a:rPr lang="en-US" dirty="0"/>
              <a:t>Bret Stateham</a:t>
            </a:r>
          </a:p>
          <a:p>
            <a:r>
              <a:rPr lang="en-US" dirty="0">
                <a:hlinkClick r:id="rId2"/>
              </a:rPr>
              <a:t>Bret.Stateham@Microsoft.com</a:t>
            </a:r>
            <a:endParaRPr lang="en-US" dirty="0"/>
          </a:p>
          <a:p>
            <a:r>
              <a:rPr lang="en-US" dirty="0"/>
              <a:t>@BretStateham</a:t>
            </a:r>
          </a:p>
        </p:txBody>
      </p:sp>
      <p:sp>
        <p:nvSpPr>
          <p:cNvPr id="4" name="TextBox 3"/>
          <p:cNvSpPr txBox="1"/>
          <p:nvPr/>
        </p:nvSpPr>
        <p:spPr>
          <a:xfrm>
            <a:off x="4605741" y="6336211"/>
            <a:ext cx="2950038" cy="369332"/>
          </a:xfrm>
          <a:prstGeom prst="rect">
            <a:avLst/>
          </a:prstGeom>
          <a:noFill/>
        </p:spPr>
        <p:txBody>
          <a:bodyPr wrap="none" rtlCol="0">
            <a:spAutoFit/>
          </a:bodyPr>
          <a:lstStyle/>
          <a:p>
            <a:pPr algn="ctr"/>
            <a:r>
              <a:rPr lang="en-US" dirty="0"/>
              <a:t>https://aka.ms/ingenu2azure</a:t>
            </a:r>
          </a:p>
        </p:txBody>
      </p:sp>
    </p:spTree>
    <p:extLst>
      <p:ext uri="{BB962C8B-B14F-4D97-AF65-F5344CB8AC3E}">
        <p14:creationId xmlns:p14="http://schemas.microsoft.com/office/powerpoint/2010/main" val="16914418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50" name="rACM v2"/>
          <p:cNvGrpSpPr/>
          <p:nvPr/>
        </p:nvGrpSpPr>
        <p:grpSpPr>
          <a:xfrm>
            <a:off x="390144" y="0"/>
            <a:ext cx="10450386" cy="6559296"/>
            <a:chOff x="390144" y="0"/>
            <a:chExt cx="10450386" cy="6559296"/>
          </a:xfrm>
        </p:grpSpPr>
        <p:sp>
          <p:nvSpPr>
            <p:cNvPr id="195" name="Board"/>
            <p:cNvSpPr/>
            <p:nvPr/>
          </p:nvSpPr>
          <p:spPr>
            <a:xfrm>
              <a:off x="390144" y="0"/>
              <a:ext cx="10450386" cy="6559296"/>
            </a:xfrm>
            <a:custGeom>
              <a:avLst/>
              <a:gdLst>
                <a:gd name="connsiteX0" fmla="*/ 9430501 w 10450386"/>
                <a:gd name="connsiteY0" fmla="*/ 5890622 h 6559296"/>
                <a:gd name="connsiteX1" fmla="*/ 9234712 w 10450386"/>
                <a:gd name="connsiteY1" fmla="*/ 6086411 h 6559296"/>
                <a:gd name="connsiteX2" fmla="*/ 9430501 w 10450386"/>
                <a:gd name="connsiteY2" fmla="*/ 6282200 h 6559296"/>
                <a:gd name="connsiteX3" fmla="*/ 9626290 w 10450386"/>
                <a:gd name="connsiteY3" fmla="*/ 6086411 h 6559296"/>
                <a:gd name="connsiteX4" fmla="*/ 9430501 w 10450386"/>
                <a:gd name="connsiteY4" fmla="*/ 5890622 h 6559296"/>
                <a:gd name="connsiteX5" fmla="*/ 1460754 w 10450386"/>
                <a:gd name="connsiteY5" fmla="*/ 5890622 h 6559296"/>
                <a:gd name="connsiteX6" fmla="*/ 1264965 w 10450386"/>
                <a:gd name="connsiteY6" fmla="*/ 6086411 h 6559296"/>
                <a:gd name="connsiteX7" fmla="*/ 1460754 w 10450386"/>
                <a:gd name="connsiteY7" fmla="*/ 6282200 h 6559296"/>
                <a:gd name="connsiteX8" fmla="*/ 1656543 w 10450386"/>
                <a:gd name="connsiteY8" fmla="*/ 6086411 h 6559296"/>
                <a:gd name="connsiteX9" fmla="*/ 1460754 w 10450386"/>
                <a:gd name="connsiteY9" fmla="*/ 5890622 h 6559296"/>
                <a:gd name="connsiteX10" fmla="*/ 9430501 w 10450386"/>
                <a:gd name="connsiteY10" fmla="*/ 186465 h 6559296"/>
                <a:gd name="connsiteX11" fmla="*/ 9234712 w 10450386"/>
                <a:gd name="connsiteY11" fmla="*/ 382254 h 6559296"/>
                <a:gd name="connsiteX12" fmla="*/ 9430501 w 10450386"/>
                <a:gd name="connsiteY12" fmla="*/ 578043 h 6559296"/>
                <a:gd name="connsiteX13" fmla="*/ 9626290 w 10450386"/>
                <a:gd name="connsiteY13" fmla="*/ 382254 h 6559296"/>
                <a:gd name="connsiteX14" fmla="*/ 9430501 w 10450386"/>
                <a:gd name="connsiteY14" fmla="*/ 186465 h 6559296"/>
                <a:gd name="connsiteX15" fmla="*/ 1460754 w 10450386"/>
                <a:gd name="connsiteY15" fmla="*/ 186465 h 6559296"/>
                <a:gd name="connsiteX16" fmla="*/ 1264965 w 10450386"/>
                <a:gd name="connsiteY16" fmla="*/ 382254 h 6559296"/>
                <a:gd name="connsiteX17" fmla="*/ 1460754 w 10450386"/>
                <a:gd name="connsiteY17" fmla="*/ 578043 h 6559296"/>
                <a:gd name="connsiteX18" fmla="*/ 1656543 w 10450386"/>
                <a:gd name="connsiteY18" fmla="*/ 382254 h 6559296"/>
                <a:gd name="connsiteX19" fmla="*/ 1460754 w 10450386"/>
                <a:gd name="connsiteY19" fmla="*/ 186465 h 6559296"/>
                <a:gd name="connsiteX20" fmla="*/ 999744 w 10450386"/>
                <a:gd name="connsiteY20" fmla="*/ 0 h 6559296"/>
                <a:gd name="connsiteX21" fmla="*/ 9863328 w 10450386"/>
                <a:gd name="connsiteY21" fmla="*/ 0 h 6559296"/>
                <a:gd name="connsiteX22" fmla="*/ 9863328 w 10450386"/>
                <a:gd name="connsiteY22" fmla="*/ 1504950 h 6559296"/>
                <a:gd name="connsiteX23" fmla="*/ 9864001 w 10450386"/>
                <a:gd name="connsiteY23" fmla="*/ 1504950 h 6559296"/>
                <a:gd name="connsiteX24" fmla="*/ 9863520 w 10450386"/>
                <a:gd name="connsiteY24" fmla="*/ 1507331 h 6559296"/>
                <a:gd name="connsiteX25" fmla="*/ 9936238 w 10450386"/>
                <a:gd name="connsiteY25" fmla="*/ 1617037 h 6559296"/>
                <a:gd name="connsiteX26" fmla="*/ 9958525 w 10450386"/>
                <a:gd name="connsiteY26" fmla="*/ 1621536 h 6559296"/>
                <a:gd name="connsiteX27" fmla="*/ 10450386 w 10450386"/>
                <a:gd name="connsiteY27" fmla="*/ 1621536 h 6559296"/>
                <a:gd name="connsiteX28" fmla="*/ 10450386 w 10450386"/>
                <a:gd name="connsiteY28" fmla="*/ 4962144 h 6559296"/>
                <a:gd name="connsiteX29" fmla="*/ 9987344 w 10450386"/>
                <a:gd name="connsiteY29" fmla="*/ 4962144 h 6559296"/>
                <a:gd name="connsiteX30" fmla="*/ 9987344 w 10450386"/>
                <a:gd name="connsiteY30" fmla="*/ 4963010 h 6559296"/>
                <a:gd name="connsiteX31" fmla="*/ 9983053 w 10450386"/>
                <a:gd name="connsiteY31" fmla="*/ 4962144 h 6559296"/>
                <a:gd name="connsiteX32" fmla="*/ 9982111 w 10450386"/>
                <a:gd name="connsiteY32" fmla="*/ 4962144 h 6559296"/>
                <a:gd name="connsiteX33" fmla="*/ 9936238 w 10450386"/>
                <a:gd name="connsiteY33" fmla="*/ 4971406 h 6559296"/>
                <a:gd name="connsiteX34" fmla="*/ 9863520 w 10450386"/>
                <a:gd name="connsiteY34" fmla="*/ 5081111 h 6559296"/>
                <a:gd name="connsiteX35" fmla="*/ 9864001 w 10450386"/>
                <a:gd name="connsiteY35" fmla="*/ 5083492 h 6559296"/>
                <a:gd name="connsiteX36" fmla="*/ 9863328 w 10450386"/>
                <a:gd name="connsiteY36" fmla="*/ 5083492 h 6559296"/>
                <a:gd name="connsiteX37" fmla="*/ 9863328 w 10450386"/>
                <a:gd name="connsiteY37" fmla="*/ 6559296 h 6559296"/>
                <a:gd name="connsiteX38" fmla="*/ 999744 w 10450386"/>
                <a:gd name="connsiteY38" fmla="*/ 6559296 h 6559296"/>
                <a:gd name="connsiteX39" fmla="*/ 999744 w 10450386"/>
                <a:gd name="connsiteY39" fmla="*/ 5083492 h 6559296"/>
                <a:gd name="connsiteX40" fmla="*/ 999071 w 10450386"/>
                <a:gd name="connsiteY40" fmla="*/ 5083492 h 6559296"/>
                <a:gd name="connsiteX41" fmla="*/ 999552 w 10450386"/>
                <a:gd name="connsiteY41" fmla="*/ 5081111 h 6559296"/>
                <a:gd name="connsiteX42" fmla="*/ 926834 w 10450386"/>
                <a:gd name="connsiteY42" fmla="*/ 4971406 h 6559296"/>
                <a:gd name="connsiteX43" fmla="*/ 880961 w 10450386"/>
                <a:gd name="connsiteY43" fmla="*/ 4962144 h 6559296"/>
                <a:gd name="connsiteX44" fmla="*/ 880019 w 10450386"/>
                <a:gd name="connsiteY44" fmla="*/ 4962144 h 6559296"/>
                <a:gd name="connsiteX45" fmla="*/ 875728 w 10450386"/>
                <a:gd name="connsiteY45" fmla="*/ 4963010 h 6559296"/>
                <a:gd name="connsiteX46" fmla="*/ 875728 w 10450386"/>
                <a:gd name="connsiteY46" fmla="*/ 4962144 h 6559296"/>
                <a:gd name="connsiteX47" fmla="*/ 0 w 10450386"/>
                <a:gd name="connsiteY47" fmla="*/ 4962144 h 6559296"/>
                <a:gd name="connsiteX48" fmla="*/ 0 w 10450386"/>
                <a:gd name="connsiteY48" fmla="*/ 1621536 h 6559296"/>
                <a:gd name="connsiteX49" fmla="*/ 904547 w 10450386"/>
                <a:gd name="connsiteY49" fmla="*/ 1621536 h 6559296"/>
                <a:gd name="connsiteX50" fmla="*/ 926834 w 10450386"/>
                <a:gd name="connsiteY50" fmla="*/ 1617037 h 6559296"/>
                <a:gd name="connsiteX51" fmla="*/ 999552 w 10450386"/>
                <a:gd name="connsiteY51" fmla="*/ 1507331 h 6559296"/>
                <a:gd name="connsiteX52" fmla="*/ 999071 w 10450386"/>
                <a:gd name="connsiteY52" fmla="*/ 1504950 h 6559296"/>
                <a:gd name="connsiteX53" fmla="*/ 999744 w 10450386"/>
                <a:gd name="connsiteY53" fmla="*/ 1504950 h 655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0450386" h="6559296">
                  <a:moveTo>
                    <a:pt x="9430501" y="5890622"/>
                  </a:moveTo>
                  <a:cubicBezTo>
                    <a:pt x="9322370" y="5890622"/>
                    <a:pt x="9234712" y="5978280"/>
                    <a:pt x="9234712" y="6086411"/>
                  </a:cubicBezTo>
                  <a:cubicBezTo>
                    <a:pt x="9234712" y="6194542"/>
                    <a:pt x="9322370" y="6282200"/>
                    <a:pt x="9430501" y="6282200"/>
                  </a:cubicBezTo>
                  <a:cubicBezTo>
                    <a:pt x="9538632" y="6282200"/>
                    <a:pt x="9626290" y="6194542"/>
                    <a:pt x="9626290" y="6086411"/>
                  </a:cubicBezTo>
                  <a:cubicBezTo>
                    <a:pt x="9626290" y="5978280"/>
                    <a:pt x="9538632" y="5890622"/>
                    <a:pt x="9430501" y="5890622"/>
                  </a:cubicBezTo>
                  <a:close/>
                  <a:moveTo>
                    <a:pt x="1460754" y="5890622"/>
                  </a:moveTo>
                  <a:cubicBezTo>
                    <a:pt x="1352623" y="5890622"/>
                    <a:pt x="1264965" y="5978280"/>
                    <a:pt x="1264965" y="6086411"/>
                  </a:cubicBezTo>
                  <a:cubicBezTo>
                    <a:pt x="1264965" y="6194542"/>
                    <a:pt x="1352623" y="6282200"/>
                    <a:pt x="1460754" y="6282200"/>
                  </a:cubicBezTo>
                  <a:cubicBezTo>
                    <a:pt x="1568885" y="6282200"/>
                    <a:pt x="1656543" y="6194542"/>
                    <a:pt x="1656543" y="6086411"/>
                  </a:cubicBezTo>
                  <a:cubicBezTo>
                    <a:pt x="1656543" y="5978280"/>
                    <a:pt x="1568885" y="5890622"/>
                    <a:pt x="1460754" y="5890622"/>
                  </a:cubicBezTo>
                  <a:close/>
                  <a:moveTo>
                    <a:pt x="9430501" y="186465"/>
                  </a:moveTo>
                  <a:cubicBezTo>
                    <a:pt x="9322370" y="186465"/>
                    <a:pt x="9234712" y="274123"/>
                    <a:pt x="9234712" y="382254"/>
                  </a:cubicBezTo>
                  <a:cubicBezTo>
                    <a:pt x="9234712" y="490385"/>
                    <a:pt x="9322370" y="578043"/>
                    <a:pt x="9430501" y="578043"/>
                  </a:cubicBezTo>
                  <a:cubicBezTo>
                    <a:pt x="9538632" y="578043"/>
                    <a:pt x="9626290" y="490385"/>
                    <a:pt x="9626290" y="382254"/>
                  </a:cubicBezTo>
                  <a:cubicBezTo>
                    <a:pt x="9626290" y="274123"/>
                    <a:pt x="9538632" y="186465"/>
                    <a:pt x="9430501" y="186465"/>
                  </a:cubicBezTo>
                  <a:close/>
                  <a:moveTo>
                    <a:pt x="1460754" y="186465"/>
                  </a:moveTo>
                  <a:cubicBezTo>
                    <a:pt x="1352623" y="186465"/>
                    <a:pt x="1264965" y="274123"/>
                    <a:pt x="1264965" y="382254"/>
                  </a:cubicBezTo>
                  <a:cubicBezTo>
                    <a:pt x="1264965" y="490385"/>
                    <a:pt x="1352623" y="578043"/>
                    <a:pt x="1460754" y="578043"/>
                  </a:cubicBezTo>
                  <a:cubicBezTo>
                    <a:pt x="1568885" y="578043"/>
                    <a:pt x="1656543" y="490385"/>
                    <a:pt x="1656543" y="382254"/>
                  </a:cubicBezTo>
                  <a:cubicBezTo>
                    <a:pt x="1656543" y="274123"/>
                    <a:pt x="1568885" y="186465"/>
                    <a:pt x="1460754" y="186465"/>
                  </a:cubicBezTo>
                  <a:close/>
                  <a:moveTo>
                    <a:pt x="999744" y="0"/>
                  </a:moveTo>
                  <a:lnTo>
                    <a:pt x="9863328" y="0"/>
                  </a:lnTo>
                  <a:lnTo>
                    <a:pt x="9863328" y="1504950"/>
                  </a:lnTo>
                  <a:lnTo>
                    <a:pt x="9864001" y="1504950"/>
                  </a:lnTo>
                  <a:lnTo>
                    <a:pt x="9863520" y="1507331"/>
                  </a:lnTo>
                  <a:cubicBezTo>
                    <a:pt x="9863520" y="1556648"/>
                    <a:pt x="9893505" y="1598962"/>
                    <a:pt x="9936238" y="1617037"/>
                  </a:cubicBezTo>
                  <a:lnTo>
                    <a:pt x="9958525" y="1621536"/>
                  </a:lnTo>
                  <a:lnTo>
                    <a:pt x="10450386" y="1621536"/>
                  </a:lnTo>
                  <a:lnTo>
                    <a:pt x="10450386" y="4962144"/>
                  </a:lnTo>
                  <a:lnTo>
                    <a:pt x="9987344" y="4962144"/>
                  </a:lnTo>
                  <a:lnTo>
                    <a:pt x="9987344" y="4963010"/>
                  </a:lnTo>
                  <a:lnTo>
                    <a:pt x="9983053" y="4962144"/>
                  </a:lnTo>
                  <a:lnTo>
                    <a:pt x="9982111" y="4962144"/>
                  </a:lnTo>
                  <a:lnTo>
                    <a:pt x="9936238" y="4971406"/>
                  </a:lnTo>
                  <a:cubicBezTo>
                    <a:pt x="9893505" y="4989480"/>
                    <a:pt x="9863520" y="5031794"/>
                    <a:pt x="9863520" y="5081111"/>
                  </a:cubicBezTo>
                  <a:lnTo>
                    <a:pt x="9864001" y="5083492"/>
                  </a:lnTo>
                  <a:lnTo>
                    <a:pt x="9863328" y="5083492"/>
                  </a:lnTo>
                  <a:lnTo>
                    <a:pt x="9863328" y="6559296"/>
                  </a:lnTo>
                  <a:lnTo>
                    <a:pt x="999744" y="6559296"/>
                  </a:lnTo>
                  <a:lnTo>
                    <a:pt x="999744" y="5083492"/>
                  </a:lnTo>
                  <a:lnTo>
                    <a:pt x="999071" y="5083492"/>
                  </a:lnTo>
                  <a:lnTo>
                    <a:pt x="999552" y="5081111"/>
                  </a:lnTo>
                  <a:cubicBezTo>
                    <a:pt x="999552" y="5031794"/>
                    <a:pt x="969568" y="4989480"/>
                    <a:pt x="926834" y="4971406"/>
                  </a:cubicBezTo>
                  <a:lnTo>
                    <a:pt x="880961" y="4962144"/>
                  </a:lnTo>
                  <a:lnTo>
                    <a:pt x="880019" y="4962144"/>
                  </a:lnTo>
                  <a:lnTo>
                    <a:pt x="875728" y="4963010"/>
                  </a:lnTo>
                  <a:lnTo>
                    <a:pt x="875728" y="4962144"/>
                  </a:lnTo>
                  <a:lnTo>
                    <a:pt x="0" y="4962144"/>
                  </a:lnTo>
                  <a:lnTo>
                    <a:pt x="0" y="1621536"/>
                  </a:lnTo>
                  <a:lnTo>
                    <a:pt x="904547" y="1621536"/>
                  </a:lnTo>
                  <a:lnTo>
                    <a:pt x="926834" y="1617037"/>
                  </a:lnTo>
                  <a:cubicBezTo>
                    <a:pt x="969568" y="1598962"/>
                    <a:pt x="999552" y="1556648"/>
                    <a:pt x="999552" y="1507331"/>
                  </a:cubicBezTo>
                  <a:lnTo>
                    <a:pt x="999071" y="1504950"/>
                  </a:lnTo>
                  <a:lnTo>
                    <a:pt x="999744" y="1504950"/>
                  </a:lnTo>
                  <a:close/>
                </a:path>
              </a:pathLst>
            </a:custGeom>
            <a:solidFill>
              <a:srgbClr val="015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Logo"/>
            <p:cNvSpPr>
              <a:spLocks noEditPoints="1"/>
            </p:cNvSpPr>
            <p:nvPr/>
          </p:nvSpPr>
          <p:spPr bwMode="auto">
            <a:xfrm>
              <a:off x="5888429" y="2048611"/>
              <a:ext cx="1623621" cy="418125"/>
            </a:xfrm>
            <a:custGeom>
              <a:avLst/>
              <a:gdLst>
                <a:gd name="T0" fmla="*/ 124 w 18455"/>
                <a:gd name="T1" fmla="*/ 3770 h 4765"/>
                <a:gd name="T2" fmla="*/ 87 w 18455"/>
                <a:gd name="T3" fmla="*/ 1445 h 4765"/>
                <a:gd name="T4" fmla="*/ 697 w 18455"/>
                <a:gd name="T5" fmla="*/ 1414 h 4765"/>
                <a:gd name="T6" fmla="*/ 741 w 18455"/>
                <a:gd name="T7" fmla="*/ 3597 h 4765"/>
                <a:gd name="T8" fmla="*/ 1610 w 18455"/>
                <a:gd name="T9" fmla="*/ 4099 h 4765"/>
                <a:gd name="T10" fmla="*/ 2188 w 18455"/>
                <a:gd name="T11" fmla="*/ 990 h 4765"/>
                <a:gd name="T12" fmla="*/ 4722 w 18455"/>
                <a:gd name="T13" fmla="*/ 1197 h 4765"/>
                <a:gd name="T14" fmla="*/ 4430 w 18455"/>
                <a:gd name="T15" fmla="*/ 3524 h 4765"/>
                <a:gd name="T16" fmla="*/ 4072 w 18455"/>
                <a:gd name="T17" fmla="*/ 1257 h 4765"/>
                <a:gd name="T18" fmla="*/ 2824 w 18455"/>
                <a:gd name="T19" fmla="*/ 1153 h 4765"/>
                <a:gd name="T20" fmla="*/ 1556 w 18455"/>
                <a:gd name="T21" fmla="*/ 4750 h 4765"/>
                <a:gd name="T22" fmla="*/ 4041 w 18455"/>
                <a:gd name="T23" fmla="*/ 4520 h 4765"/>
                <a:gd name="T24" fmla="*/ 4229 w 18455"/>
                <a:gd name="T25" fmla="*/ 3952 h 4765"/>
                <a:gd name="T26" fmla="*/ 4826 w 18455"/>
                <a:gd name="T27" fmla="*/ 4064 h 4765"/>
                <a:gd name="T28" fmla="*/ 4634 w 18455"/>
                <a:gd name="T29" fmla="*/ 4627 h 4765"/>
                <a:gd name="T30" fmla="*/ 6947 w 18455"/>
                <a:gd name="T31" fmla="*/ 3576 h 4765"/>
                <a:gd name="T32" fmla="*/ 5453 w 18455"/>
                <a:gd name="T33" fmla="*/ 1739 h 4765"/>
                <a:gd name="T34" fmla="*/ 8204 w 18455"/>
                <a:gd name="T35" fmla="*/ 531 h 4765"/>
                <a:gd name="T36" fmla="*/ 7830 w 18455"/>
                <a:gd name="T37" fmla="*/ 1014 h 4765"/>
                <a:gd name="T38" fmla="*/ 6370 w 18455"/>
                <a:gd name="T39" fmla="*/ 1184 h 4765"/>
                <a:gd name="T40" fmla="*/ 6367 w 18455"/>
                <a:gd name="T41" fmla="*/ 2567 h 4765"/>
                <a:gd name="T42" fmla="*/ 7747 w 18455"/>
                <a:gd name="T43" fmla="*/ 2842 h 4765"/>
                <a:gd name="T44" fmla="*/ 7539 w 18455"/>
                <a:gd name="T45" fmla="*/ 2455 h 4765"/>
                <a:gd name="T46" fmla="*/ 7267 w 18455"/>
                <a:gd name="T47" fmla="*/ 2169 h 4765"/>
                <a:gd name="T48" fmla="*/ 7345 w 18455"/>
                <a:gd name="T49" fmla="*/ 1884 h 4765"/>
                <a:gd name="T50" fmla="*/ 8335 w 18455"/>
                <a:gd name="T51" fmla="*/ 1923 h 4765"/>
                <a:gd name="T52" fmla="*/ 8361 w 18455"/>
                <a:gd name="T53" fmla="*/ 3236 h 4765"/>
                <a:gd name="T54" fmla="*/ 16898 w 18455"/>
                <a:gd name="T55" fmla="*/ 3571 h 4765"/>
                <a:gd name="T56" fmla="*/ 15821 w 18455"/>
                <a:gd name="T57" fmla="*/ 2517 h 4765"/>
                <a:gd name="T58" fmla="*/ 15849 w 18455"/>
                <a:gd name="T59" fmla="*/ 245 h 4765"/>
                <a:gd name="T60" fmla="*/ 16454 w 18455"/>
                <a:gd name="T61" fmla="*/ 283 h 4765"/>
                <a:gd name="T62" fmla="*/ 17306 w 18455"/>
                <a:gd name="T63" fmla="*/ 2943 h 4765"/>
                <a:gd name="T64" fmla="*/ 17814 w 18455"/>
                <a:gd name="T65" fmla="*/ 283 h 4765"/>
                <a:gd name="T66" fmla="*/ 18419 w 18455"/>
                <a:gd name="T67" fmla="*/ 245 h 4765"/>
                <a:gd name="T68" fmla="*/ 18447 w 18455"/>
                <a:gd name="T69" fmla="*/ 2517 h 4765"/>
                <a:gd name="T70" fmla="*/ 16898 w 18455"/>
                <a:gd name="T71" fmla="*/ 3571 h 4765"/>
                <a:gd name="T72" fmla="*/ 9307 w 18455"/>
                <a:gd name="T73" fmla="*/ 283 h 4765"/>
                <a:gd name="T74" fmla="*/ 10367 w 18455"/>
                <a:gd name="T75" fmla="*/ 217 h 4765"/>
                <a:gd name="T76" fmla="*/ 11427 w 18455"/>
                <a:gd name="T77" fmla="*/ 508 h 4765"/>
                <a:gd name="T78" fmla="*/ 10655 w 18455"/>
                <a:gd name="T79" fmla="*/ 801 h 4765"/>
                <a:gd name="T80" fmla="*/ 9934 w 18455"/>
                <a:gd name="T81" fmla="*/ 1564 h 4765"/>
                <a:gd name="T82" fmla="*/ 11198 w 18455"/>
                <a:gd name="T83" fmla="*/ 1831 h 4765"/>
                <a:gd name="T84" fmla="*/ 9934 w 18455"/>
                <a:gd name="T85" fmla="*/ 2150 h 4765"/>
                <a:gd name="T86" fmla="*/ 10648 w 18455"/>
                <a:gd name="T87" fmla="*/ 2964 h 4765"/>
                <a:gd name="T88" fmla="*/ 11427 w 18455"/>
                <a:gd name="T89" fmla="*/ 3255 h 4765"/>
                <a:gd name="T90" fmla="*/ 10385 w 18455"/>
                <a:gd name="T91" fmla="*/ 3547 h 4765"/>
                <a:gd name="T92" fmla="*/ 12328 w 18455"/>
                <a:gd name="T93" fmla="*/ 2372 h 4765"/>
                <a:gd name="T94" fmla="*/ 12676 w 18455"/>
                <a:gd name="T95" fmla="*/ 577 h 4765"/>
                <a:gd name="T96" fmla="*/ 14954 w 18455"/>
                <a:gd name="T97" fmla="*/ 1234 h 4765"/>
                <a:gd name="T98" fmla="*/ 14653 w 18455"/>
                <a:gd name="T99" fmla="*/ 3524 h 4765"/>
                <a:gd name="T100" fmla="*/ 14247 w 18455"/>
                <a:gd name="T101" fmla="*/ 1139 h 4765"/>
                <a:gd name="T102" fmla="*/ 12974 w 18455"/>
                <a:gd name="T103" fmla="*/ 2386 h 4765"/>
                <a:gd name="T104" fmla="*/ 12353 w 18455"/>
                <a:gd name="T105" fmla="*/ 3496 h 4765"/>
                <a:gd name="T106" fmla="*/ 4 w 18455"/>
                <a:gd name="T107" fmla="*/ 616 h 4765"/>
                <a:gd name="T108" fmla="*/ 386 w 18455"/>
                <a:gd name="T109" fmla="*/ 161 h 4765"/>
                <a:gd name="T110" fmla="*/ 784 w 18455"/>
                <a:gd name="T111" fmla="*/ 613 h 4765"/>
                <a:gd name="T112" fmla="*/ 389 w 18455"/>
                <a:gd name="T113" fmla="*/ 1066 h 4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455" h="4765">
                  <a:moveTo>
                    <a:pt x="1241" y="4749"/>
                  </a:moveTo>
                  <a:cubicBezTo>
                    <a:pt x="799" y="4698"/>
                    <a:pt x="407" y="4418"/>
                    <a:pt x="214" y="4016"/>
                  </a:cubicBezTo>
                  <a:cubicBezTo>
                    <a:pt x="185" y="3954"/>
                    <a:pt x="144" y="3844"/>
                    <a:pt x="124" y="3770"/>
                  </a:cubicBezTo>
                  <a:lnTo>
                    <a:pt x="88" y="3637"/>
                  </a:lnTo>
                  <a:lnTo>
                    <a:pt x="88" y="2541"/>
                  </a:lnTo>
                  <a:lnTo>
                    <a:pt x="87" y="1445"/>
                  </a:lnTo>
                  <a:lnTo>
                    <a:pt x="118" y="1414"/>
                  </a:lnTo>
                  <a:cubicBezTo>
                    <a:pt x="147" y="1385"/>
                    <a:pt x="155" y="1384"/>
                    <a:pt x="407" y="1384"/>
                  </a:cubicBezTo>
                  <a:cubicBezTo>
                    <a:pt x="659" y="1384"/>
                    <a:pt x="667" y="1385"/>
                    <a:pt x="697" y="1414"/>
                  </a:cubicBezTo>
                  <a:lnTo>
                    <a:pt x="727" y="1445"/>
                  </a:lnTo>
                  <a:lnTo>
                    <a:pt x="734" y="2521"/>
                  </a:lnTo>
                  <a:lnTo>
                    <a:pt x="741" y="3597"/>
                  </a:lnTo>
                  <a:lnTo>
                    <a:pt x="778" y="3690"/>
                  </a:lnTo>
                  <a:cubicBezTo>
                    <a:pt x="851" y="3876"/>
                    <a:pt x="986" y="4014"/>
                    <a:pt x="1162" y="4085"/>
                  </a:cubicBezTo>
                  <a:cubicBezTo>
                    <a:pt x="1272" y="4129"/>
                    <a:pt x="1488" y="4136"/>
                    <a:pt x="1610" y="4099"/>
                  </a:cubicBezTo>
                  <a:cubicBezTo>
                    <a:pt x="1823" y="4035"/>
                    <a:pt x="1984" y="3876"/>
                    <a:pt x="2057" y="3657"/>
                  </a:cubicBezTo>
                  <a:cubicBezTo>
                    <a:pt x="2086" y="3572"/>
                    <a:pt x="2087" y="3557"/>
                    <a:pt x="2095" y="2430"/>
                  </a:cubicBezTo>
                  <a:cubicBezTo>
                    <a:pt x="2104" y="1179"/>
                    <a:pt x="2102" y="1215"/>
                    <a:pt x="2188" y="990"/>
                  </a:cubicBezTo>
                  <a:cubicBezTo>
                    <a:pt x="2305" y="689"/>
                    <a:pt x="2541" y="432"/>
                    <a:pt x="2834" y="290"/>
                  </a:cubicBezTo>
                  <a:cubicBezTo>
                    <a:pt x="2900" y="258"/>
                    <a:pt x="2999" y="220"/>
                    <a:pt x="3054" y="205"/>
                  </a:cubicBezTo>
                  <a:cubicBezTo>
                    <a:pt x="3818" y="0"/>
                    <a:pt x="4566" y="445"/>
                    <a:pt x="4722" y="1197"/>
                  </a:cubicBezTo>
                  <a:cubicBezTo>
                    <a:pt x="4745" y="1308"/>
                    <a:pt x="4747" y="1395"/>
                    <a:pt x="4747" y="2394"/>
                  </a:cubicBezTo>
                  <a:cubicBezTo>
                    <a:pt x="4747" y="3453"/>
                    <a:pt x="4747" y="3471"/>
                    <a:pt x="4721" y="3497"/>
                  </a:cubicBezTo>
                  <a:cubicBezTo>
                    <a:pt x="4696" y="3522"/>
                    <a:pt x="4676" y="3524"/>
                    <a:pt x="4430" y="3524"/>
                  </a:cubicBezTo>
                  <a:cubicBezTo>
                    <a:pt x="4223" y="3524"/>
                    <a:pt x="4160" y="3520"/>
                    <a:pt x="4140" y="3505"/>
                  </a:cubicBezTo>
                  <a:cubicBezTo>
                    <a:pt x="4115" y="3487"/>
                    <a:pt x="4114" y="3456"/>
                    <a:pt x="4107" y="2408"/>
                  </a:cubicBezTo>
                  <a:cubicBezTo>
                    <a:pt x="4100" y="1352"/>
                    <a:pt x="4100" y="1329"/>
                    <a:pt x="4072" y="1257"/>
                  </a:cubicBezTo>
                  <a:cubicBezTo>
                    <a:pt x="3985" y="1027"/>
                    <a:pt x="3847" y="887"/>
                    <a:pt x="3639" y="817"/>
                  </a:cubicBezTo>
                  <a:cubicBezTo>
                    <a:pt x="3543" y="784"/>
                    <a:pt x="3369" y="778"/>
                    <a:pt x="3262" y="803"/>
                  </a:cubicBezTo>
                  <a:cubicBezTo>
                    <a:pt x="3089" y="843"/>
                    <a:pt x="2900" y="995"/>
                    <a:pt x="2824" y="1153"/>
                  </a:cubicBezTo>
                  <a:cubicBezTo>
                    <a:pt x="2739" y="1329"/>
                    <a:pt x="2743" y="1274"/>
                    <a:pt x="2734" y="2530"/>
                  </a:cubicBezTo>
                  <a:cubicBezTo>
                    <a:pt x="2727" y="3648"/>
                    <a:pt x="2726" y="3680"/>
                    <a:pt x="2698" y="3778"/>
                  </a:cubicBezTo>
                  <a:cubicBezTo>
                    <a:pt x="2545" y="4324"/>
                    <a:pt x="2118" y="4687"/>
                    <a:pt x="1556" y="4750"/>
                  </a:cubicBezTo>
                  <a:cubicBezTo>
                    <a:pt x="1414" y="4765"/>
                    <a:pt x="1384" y="4765"/>
                    <a:pt x="1241" y="4749"/>
                  </a:cubicBezTo>
                  <a:close/>
                  <a:moveTo>
                    <a:pt x="4224" y="4627"/>
                  </a:moveTo>
                  <a:lnTo>
                    <a:pt x="4041" y="4520"/>
                  </a:lnTo>
                  <a:lnTo>
                    <a:pt x="4041" y="4290"/>
                  </a:lnTo>
                  <a:lnTo>
                    <a:pt x="4041" y="4059"/>
                  </a:lnTo>
                  <a:lnTo>
                    <a:pt x="4229" y="3952"/>
                  </a:lnTo>
                  <a:cubicBezTo>
                    <a:pt x="4332" y="3892"/>
                    <a:pt x="4422" y="3844"/>
                    <a:pt x="4429" y="3844"/>
                  </a:cubicBezTo>
                  <a:cubicBezTo>
                    <a:pt x="4436" y="3844"/>
                    <a:pt x="4528" y="3893"/>
                    <a:pt x="4634" y="3954"/>
                  </a:cubicBezTo>
                  <a:lnTo>
                    <a:pt x="4826" y="4064"/>
                  </a:lnTo>
                  <a:lnTo>
                    <a:pt x="4827" y="4290"/>
                  </a:lnTo>
                  <a:lnTo>
                    <a:pt x="4827" y="4517"/>
                  </a:lnTo>
                  <a:lnTo>
                    <a:pt x="4634" y="4627"/>
                  </a:lnTo>
                  <a:cubicBezTo>
                    <a:pt x="4528" y="4688"/>
                    <a:pt x="4433" y="4736"/>
                    <a:pt x="4424" y="4736"/>
                  </a:cubicBezTo>
                  <a:cubicBezTo>
                    <a:pt x="4415" y="4735"/>
                    <a:pt x="4325" y="4686"/>
                    <a:pt x="4224" y="4627"/>
                  </a:cubicBezTo>
                  <a:close/>
                  <a:moveTo>
                    <a:pt x="6947" y="3576"/>
                  </a:moveTo>
                  <a:cubicBezTo>
                    <a:pt x="6712" y="3549"/>
                    <a:pt x="6447" y="3455"/>
                    <a:pt x="6231" y="3322"/>
                  </a:cubicBezTo>
                  <a:cubicBezTo>
                    <a:pt x="6071" y="3223"/>
                    <a:pt x="5808" y="2961"/>
                    <a:pt x="5709" y="2801"/>
                  </a:cubicBezTo>
                  <a:cubicBezTo>
                    <a:pt x="5509" y="2474"/>
                    <a:pt x="5417" y="2095"/>
                    <a:pt x="5453" y="1739"/>
                  </a:cubicBezTo>
                  <a:cubicBezTo>
                    <a:pt x="5496" y="1305"/>
                    <a:pt x="5660" y="958"/>
                    <a:pt x="5965" y="656"/>
                  </a:cubicBezTo>
                  <a:cubicBezTo>
                    <a:pt x="6138" y="485"/>
                    <a:pt x="6347" y="353"/>
                    <a:pt x="6578" y="272"/>
                  </a:cubicBezTo>
                  <a:cubicBezTo>
                    <a:pt x="7125" y="79"/>
                    <a:pt x="7722" y="174"/>
                    <a:pt x="8204" y="531"/>
                  </a:cubicBezTo>
                  <a:cubicBezTo>
                    <a:pt x="8320" y="617"/>
                    <a:pt x="8356" y="663"/>
                    <a:pt x="8340" y="711"/>
                  </a:cubicBezTo>
                  <a:cubicBezTo>
                    <a:pt x="8336" y="724"/>
                    <a:pt x="8253" y="817"/>
                    <a:pt x="8156" y="918"/>
                  </a:cubicBezTo>
                  <a:cubicBezTo>
                    <a:pt x="7953" y="1127"/>
                    <a:pt x="7972" y="1122"/>
                    <a:pt x="7830" y="1014"/>
                  </a:cubicBezTo>
                  <a:cubicBezTo>
                    <a:pt x="7725" y="934"/>
                    <a:pt x="7562" y="854"/>
                    <a:pt x="7441" y="821"/>
                  </a:cubicBezTo>
                  <a:cubicBezTo>
                    <a:pt x="7320" y="789"/>
                    <a:pt x="7040" y="789"/>
                    <a:pt x="6921" y="821"/>
                  </a:cubicBezTo>
                  <a:cubicBezTo>
                    <a:pt x="6718" y="876"/>
                    <a:pt x="6506" y="1016"/>
                    <a:pt x="6370" y="1184"/>
                  </a:cubicBezTo>
                  <a:cubicBezTo>
                    <a:pt x="6288" y="1286"/>
                    <a:pt x="6195" y="1473"/>
                    <a:pt x="6159" y="1610"/>
                  </a:cubicBezTo>
                  <a:cubicBezTo>
                    <a:pt x="6120" y="1759"/>
                    <a:pt x="6120" y="2009"/>
                    <a:pt x="6159" y="2154"/>
                  </a:cubicBezTo>
                  <a:cubicBezTo>
                    <a:pt x="6192" y="2279"/>
                    <a:pt x="6285" y="2462"/>
                    <a:pt x="6367" y="2567"/>
                  </a:cubicBezTo>
                  <a:cubicBezTo>
                    <a:pt x="6483" y="2714"/>
                    <a:pt x="6673" y="2845"/>
                    <a:pt x="6862" y="2909"/>
                  </a:cubicBezTo>
                  <a:cubicBezTo>
                    <a:pt x="7091" y="2986"/>
                    <a:pt x="7405" y="2970"/>
                    <a:pt x="7675" y="2869"/>
                  </a:cubicBezTo>
                  <a:lnTo>
                    <a:pt x="7747" y="2842"/>
                  </a:lnTo>
                  <a:lnTo>
                    <a:pt x="7747" y="2650"/>
                  </a:lnTo>
                  <a:lnTo>
                    <a:pt x="7747" y="2459"/>
                  </a:lnTo>
                  <a:lnTo>
                    <a:pt x="7539" y="2455"/>
                  </a:lnTo>
                  <a:lnTo>
                    <a:pt x="7332" y="2450"/>
                  </a:lnTo>
                  <a:lnTo>
                    <a:pt x="7299" y="2413"/>
                  </a:lnTo>
                  <a:cubicBezTo>
                    <a:pt x="7268" y="2377"/>
                    <a:pt x="7267" y="2368"/>
                    <a:pt x="7267" y="2169"/>
                  </a:cubicBezTo>
                  <a:lnTo>
                    <a:pt x="7267" y="1962"/>
                  </a:lnTo>
                  <a:lnTo>
                    <a:pt x="7306" y="1923"/>
                  </a:lnTo>
                  <a:lnTo>
                    <a:pt x="7345" y="1884"/>
                  </a:lnTo>
                  <a:lnTo>
                    <a:pt x="7821" y="1884"/>
                  </a:lnTo>
                  <a:lnTo>
                    <a:pt x="8296" y="1884"/>
                  </a:lnTo>
                  <a:lnTo>
                    <a:pt x="8335" y="1923"/>
                  </a:lnTo>
                  <a:lnTo>
                    <a:pt x="8374" y="1962"/>
                  </a:lnTo>
                  <a:lnTo>
                    <a:pt x="8374" y="2582"/>
                  </a:lnTo>
                  <a:cubicBezTo>
                    <a:pt x="8374" y="2948"/>
                    <a:pt x="8369" y="3216"/>
                    <a:pt x="8361" y="3236"/>
                  </a:cubicBezTo>
                  <a:cubicBezTo>
                    <a:pt x="8334" y="3308"/>
                    <a:pt x="7918" y="3479"/>
                    <a:pt x="7634" y="3536"/>
                  </a:cubicBezTo>
                  <a:cubicBezTo>
                    <a:pt x="7379" y="3587"/>
                    <a:pt x="7157" y="3600"/>
                    <a:pt x="6947" y="3576"/>
                  </a:cubicBezTo>
                  <a:close/>
                  <a:moveTo>
                    <a:pt x="16898" y="3571"/>
                  </a:moveTo>
                  <a:cubicBezTo>
                    <a:pt x="16611" y="3519"/>
                    <a:pt x="16377" y="3393"/>
                    <a:pt x="16172" y="3182"/>
                  </a:cubicBezTo>
                  <a:cubicBezTo>
                    <a:pt x="16017" y="3021"/>
                    <a:pt x="15916" y="2846"/>
                    <a:pt x="15852" y="2623"/>
                  </a:cubicBezTo>
                  <a:lnTo>
                    <a:pt x="15821" y="2517"/>
                  </a:lnTo>
                  <a:lnTo>
                    <a:pt x="15817" y="1395"/>
                  </a:lnTo>
                  <a:lnTo>
                    <a:pt x="15813" y="273"/>
                  </a:lnTo>
                  <a:lnTo>
                    <a:pt x="15849" y="245"/>
                  </a:lnTo>
                  <a:cubicBezTo>
                    <a:pt x="15882" y="219"/>
                    <a:pt x="15900" y="217"/>
                    <a:pt x="16136" y="217"/>
                  </a:cubicBezTo>
                  <a:cubicBezTo>
                    <a:pt x="16386" y="217"/>
                    <a:pt x="16389" y="217"/>
                    <a:pt x="16421" y="250"/>
                  </a:cubicBezTo>
                  <a:lnTo>
                    <a:pt x="16454" y="283"/>
                  </a:lnTo>
                  <a:lnTo>
                    <a:pt x="16454" y="1320"/>
                  </a:lnTo>
                  <a:cubicBezTo>
                    <a:pt x="16454" y="2187"/>
                    <a:pt x="16458" y="2371"/>
                    <a:pt x="16474" y="2441"/>
                  </a:cubicBezTo>
                  <a:cubicBezTo>
                    <a:pt x="16562" y="2815"/>
                    <a:pt x="16924" y="3033"/>
                    <a:pt x="17306" y="2943"/>
                  </a:cubicBezTo>
                  <a:cubicBezTo>
                    <a:pt x="17546" y="2887"/>
                    <a:pt x="17734" y="2693"/>
                    <a:pt x="17794" y="2441"/>
                  </a:cubicBezTo>
                  <a:cubicBezTo>
                    <a:pt x="17810" y="2371"/>
                    <a:pt x="17814" y="2187"/>
                    <a:pt x="17814" y="1320"/>
                  </a:cubicBezTo>
                  <a:lnTo>
                    <a:pt x="17814" y="283"/>
                  </a:lnTo>
                  <a:lnTo>
                    <a:pt x="17847" y="250"/>
                  </a:lnTo>
                  <a:cubicBezTo>
                    <a:pt x="17879" y="217"/>
                    <a:pt x="17882" y="217"/>
                    <a:pt x="18132" y="217"/>
                  </a:cubicBezTo>
                  <a:cubicBezTo>
                    <a:pt x="18367" y="217"/>
                    <a:pt x="18386" y="219"/>
                    <a:pt x="18419" y="245"/>
                  </a:cubicBezTo>
                  <a:lnTo>
                    <a:pt x="18455" y="273"/>
                  </a:lnTo>
                  <a:lnTo>
                    <a:pt x="18451" y="1395"/>
                  </a:lnTo>
                  <a:lnTo>
                    <a:pt x="18447" y="2517"/>
                  </a:lnTo>
                  <a:lnTo>
                    <a:pt x="18416" y="2624"/>
                  </a:lnTo>
                  <a:cubicBezTo>
                    <a:pt x="18275" y="3112"/>
                    <a:pt x="17897" y="3463"/>
                    <a:pt x="17403" y="3563"/>
                  </a:cubicBezTo>
                  <a:cubicBezTo>
                    <a:pt x="17249" y="3595"/>
                    <a:pt x="17047" y="3598"/>
                    <a:pt x="16898" y="3571"/>
                  </a:cubicBezTo>
                  <a:close/>
                  <a:moveTo>
                    <a:pt x="9367" y="3535"/>
                  </a:moveTo>
                  <a:cubicBezTo>
                    <a:pt x="9305" y="3501"/>
                    <a:pt x="9307" y="3570"/>
                    <a:pt x="9307" y="1881"/>
                  </a:cubicBezTo>
                  <a:lnTo>
                    <a:pt x="9307" y="283"/>
                  </a:lnTo>
                  <a:lnTo>
                    <a:pt x="9340" y="250"/>
                  </a:lnTo>
                  <a:lnTo>
                    <a:pt x="9373" y="217"/>
                  </a:lnTo>
                  <a:lnTo>
                    <a:pt x="10367" y="217"/>
                  </a:lnTo>
                  <a:lnTo>
                    <a:pt x="11362" y="217"/>
                  </a:lnTo>
                  <a:lnTo>
                    <a:pt x="11395" y="250"/>
                  </a:lnTo>
                  <a:cubicBezTo>
                    <a:pt x="11427" y="282"/>
                    <a:pt x="11427" y="286"/>
                    <a:pt x="11427" y="508"/>
                  </a:cubicBezTo>
                  <a:cubicBezTo>
                    <a:pt x="11427" y="711"/>
                    <a:pt x="11425" y="737"/>
                    <a:pt x="11402" y="766"/>
                  </a:cubicBezTo>
                  <a:lnTo>
                    <a:pt x="11376" y="797"/>
                  </a:lnTo>
                  <a:lnTo>
                    <a:pt x="10655" y="801"/>
                  </a:lnTo>
                  <a:lnTo>
                    <a:pt x="9934" y="804"/>
                  </a:lnTo>
                  <a:lnTo>
                    <a:pt x="9934" y="1184"/>
                  </a:lnTo>
                  <a:lnTo>
                    <a:pt x="9934" y="1564"/>
                  </a:lnTo>
                  <a:lnTo>
                    <a:pt x="10532" y="1564"/>
                  </a:lnTo>
                  <a:cubicBezTo>
                    <a:pt x="11102" y="1564"/>
                    <a:pt x="11133" y="1565"/>
                    <a:pt x="11162" y="1589"/>
                  </a:cubicBezTo>
                  <a:cubicBezTo>
                    <a:pt x="11193" y="1614"/>
                    <a:pt x="11194" y="1622"/>
                    <a:pt x="11198" y="1831"/>
                  </a:cubicBezTo>
                  <a:cubicBezTo>
                    <a:pt x="11203" y="2066"/>
                    <a:pt x="11194" y="2110"/>
                    <a:pt x="11139" y="2135"/>
                  </a:cubicBezTo>
                  <a:cubicBezTo>
                    <a:pt x="11116" y="2146"/>
                    <a:pt x="10927" y="2150"/>
                    <a:pt x="10520" y="2150"/>
                  </a:cubicBezTo>
                  <a:lnTo>
                    <a:pt x="9934" y="2150"/>
                  </a:lnTo>
                  <a:lnTo>
                    <a:pt x="9934" y="2557"/>
                  </a:lnTo>
                  <a:lnTo>
                    <a:pt x="9934" y="2964"/>
                  </a:lnTo>
                  <a:lnTo>
                    <a:pt x="10648" y="2964"/>
                  </a:lnTo>
                  <a:lnTo>
                    <a:pt x="11362" y="2964"/>
                  </a:lnTo>
                  <a:lnTo>
                    <a:pt x="11395" y="2997"/>
                  </a:lnTo>
                  <a:cubicBezTo>
                    <a:pt x="11427" y="3029"/>
                    <a:pt x="11427" y="3033"/>
                    <a:pt x="11427" y="3255"/>
                  </a:cubicBezTo>
                  <a:cubicBezTo>
                    <a:pt x="11427" y="3458"/>
                    <a:pt x="11425" y="3484"/>
                    <a:pt x="11402" y="3512"/>
                  </a:cubicBezTo>
                  <a:lnTo>
                    <a:pt x="11376" y="3544"/>
                  </a:lnTo>
                  <a:lnTo>
                    <a:pt x="10385" y="3547"/>
                  </a:lnTo>
                  <a:cubicBezTo>
                    <a:pt x="9682" y="3549"/>
                    <a:pt x="9386" y="3546"/>
                    <a:pt x="9367" y="3535"/>
                  </a:cubicBezTo>
                  <a:close/>
                  <a:moveTo>
                    <a:pt x="12353" y="3496"/>
                  </a:moveTo>
                  <a:cubicBezTo>
                    <a:pt x="12328" y="3469"/>
                    <a:pt x="12327" y="3431"/>
                    <a:pt x="12328" y="2372"/>
                  </a:cubicBezTo>
                  <a:lnTo>
                    <a:pt x="12328" y="1277"/>
                  </a:lnTo>
                  <a:lnTo>
                    <a:pt x="12363" y="1149"/>
                  </a:lnTo>
                  <a:cubicBezTo>
                    <a:pt x="12427" y="915"/>
                    <a:pt x="12524" y="739"/>
                    <a:pt x="12676" y="577"/>
                  </a:cubicBezTo>
                  <a:cubicBezTo>
                    <a:pt x="12797" y="448"/>
                    <a:pt x="12915" y="361"/>
                    <a:pt x="13061" y="290"/>
                  </a:cubicBezTo>
                  <a:cubicBezTo>
                    <a:pt x="13577" y="42"/>
                    <a:pt x="14195" y="144"/>
                    <a:pt x="14595" y="543"/>
                  </a:cubicBezTo>
                  <a:cubicBezTo>
                    <a:pt x="14786" y="734"/>
                    <a:pt x="14901" y="956"/>
                    <a:pt x="14954" y="1234"/>
                  </a:cubicBezTo>
                  <a:cubicBezTo>
                    <a:pt x="14971" y="1323"/>
                    <a:pt x="14974" y="1510"/>
                    <a:pt x="14974" y="2403"/>
                  </a:cubicBezTo>
                  <a:cubicBezTo>
                    <a:pt x="14974" y="3454"/>
                    <a:pt x="14974" y="3466"/>
                    <a:pt x="14947" y="3495"/>
                  </a:cubicBezTo>
                  <a:cubicBezTo>
                    <a:pt x="14921" y="3523"/>
                    <a:pt x="14910" y="3524"/>
                    <a:pt x="14653" y="3524"/>
                  </a:cubicBezTo>
                  <a:cubicBezTo>
                    <a:pt x="14405" y="3524"/>
                    <a:pt x="14385" y="3522"/>
                    <a:pt x="14361" y="3497"/>
                  </a:cubicBezTo>
                  <a:cubicBezTo>
                    <a:pt x="14334" y="3471"/>
                    <a:pt x="14334" y="3453"/>
                    <a:pt x="14334" y="2440"/>
                  </a:cubicBezTo>
                  <a:cubicBezTo>
                    <a:pt x="14333" y="1298"/>
                    <a:pt x="14334" y="1304"/>
                    <a:pt x="14247" y="1139"/>
                  </a:cubicBezTo>
                  <a:cubicBezTo>
                    <a:pt x="14113" y="884"/>
                    <a:pt x="13851" y="753"/>
                    <a:pt x="13547" y="791"/>
                  </a:cubicBezTo>
                  <a:cubicBezTo>
                    <a:pt x="13350" y="816"/>
                    <a:pt x="13157" y="945"/>
                    <a:pt x="13069" y="1110"/>
                  </a:cubicBezTo>
                  <a:cubicBezTo>
                    <a:pt x="12974" y="1287"/>
                    <a:pt x="12981" y="1190"/>
                    <a:pt x="12974" y="2386"/>
                  </a:cubicBezTo>
                  <a:cubicBezTo>
                    <a:pt x="12968" y="3426"/>
                    <a:pt x="12966" y="3469"/>
                    <a:pt x="12942" y="3496"/>
                  </a:cubicBezTo>
                  <a:cubicBezTo>
                    <a:pt x="12918" y="3523"/>
                    <a:pt x="12904" y="3524"/>
                    <a:pt x="12647" y="3524"/>
                  </a:cubicBezTo>
                  <a:cubicBezTo>
                    <a:pt x="12390" y="3524"/>
                    <a:pt x="12377" y="3523"/>
                    <a:pt x="12353" y="3496"/>
                  </a:cubicBezTo>
                  <a:close/>
                  <a:moveTo>
                    <a:pt x="194" y="958"/>
                  </a:moveTo>
                  <a:lnTo>
                    <a:pt x="7" y="849"/>
                  </a:lnTo>
                  <a:lnTo>
                    <a:pt x="4" y="616"/>
                  </a:lnTo>
                  <a:lnTo>
                    <a:pt x="0" y="383"/>
                  </a:lnTo>
                  <a:lnTo>
                    <a:pt x="193" y="272"/>
                  </a:lnTo>
                  <a:lnTo>
                    <a:pt x="386" y="161"/>
                  </a:lnTo>
                  <a:lnTo>
                    <a:pt x="583" y="274"/>
                  </a:lnTo>
                  <a:lnTo>
                    <a:pt x="781" y="387"/>
                  </a:lnTo>
                  <a:lnTo>
                    <a:pt x="784" y="613"/>
                  </a:lnTo>
                  <a:lnTo>
                    <a:pt x="788" y="839"/>
                  </a:lnTo>
                  <a:lnTo>
                    <a:pt x="592" y="951"/>
                  </a:lnTo>
                  <a:cubicBezTo>
                    <a:pt x="485" y="1013"/>
                    <a:pt x="393" y="1065"/>
                    <a:pt x="389" y="1066"/>
                  </a:cubicBezTo>
                  <a:cubicBezTo>
                    <a:pt x="384" y="1067"/>
                    <a:pt x="297" y="1018"/>
                    <a:pt x="194" y="958"/>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8" name="Freescale K20"/>
            <p:cNvGrpSpPr/>
            <p:nvPr/>
          </p:nvGrpSpPr>
          <p:grpSpPr>
            <a:xfrm>
              <a:off x="8121776" y="2647950"/>
              <a:ext cx="1485645" cy="1485647"/>
              <a:chOff x="8121776" y="2647950"/>
              <a:chExt cx="1485645" cy="1485647"/>
            </a:xfrm>
          </p:grpSpPr>
          <p:sp>
            <p:nvSpPr>
              <p:cNvPr id="26" name="Rectangle: Rounded Corners 25"/>
              <p:cNvSpPr/>
              <p:nvPr/>
            </p:nvSpPr>
            <p:spPr>
              <a:xfrm>
                <a:off x="8280400" y="2809748"/>
                <a:ext cx="1168400" cy="1162050"/>
              </a:xfrm>
              <a:prstGeom prst="roundRect">
                <a:avLst>
                  <a:gd name="adj" fmla="val 6284"/>
                </a:avLst>
              </a:prstGeom>
              <a:solidFill>
                <a:srgbClr val="111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p:cNvSpPr/>
              <p:nvPr/>
            </p:nvSpPr>
            <p:spPr>
              <a:xfrm rot="5400000">
                <a:off x="8121775" y="2647951"/>
                <a:ext cx="1485647" cy="1485645"/>
              </a:xfrm>
              <a:custGeom>
                <a:avLst/>
                <a:gdLst>
                  <a:gd name="connsiteX0" fmla="*/ 1323849 w 1485647"/>
                  <a:gd name="connsiteY0" fmla="*/ 310134 h 1485645"/>
                  <a:gd name="connsiteX1" fmla="*/ 1323849 w 1485647"/>
                  <a:gd name="connsiteY1" fmla="*/ 285750 h 1485645"/>
                  <a:gd name="connsiteX2" fmla="*/ 1329945 w 1485647"/>
                  <a:gd name="connsiteY2" fmla="*/ 279654 h 1485645"/>
                  <a:gd name="connsiteX3" fmla="*/ 1479551 w 1485647"/>
                  <a:gd name="connsiteY3" fmla="*/ 279654 h 1485645"/>
                  <a:gd name="connsiteX4" fmla="*/ 1485647 w 1485647"/>
                  <a:gd name="connsiteY4" fmla="*/ 285750 h 1485645"/>
                  <a:gd name="connsiteX5" fmla="*/ 1485647 w 1485647"/>
                  <a:gd name="connsiteY5" fmla="*/ 310134 h 1485645"/>
                  <a:gd name="connsiteX6" fmla="*/ 1479551 w 1485647"/>
                  <a:gd name="connsiteY6" fmla="*/ 316230 h 1485645"/>
                  <a:gd name="connsiteX7" fmla="*/ 1329945 w 1485647"/>
                  <a:gd name="connsiteY7" fmla="*/ 316230 h 1485645"/>
                  <a:gd name="connsiteX8" fmla="*/ 1323849 w 1485647"/>
                  <a:gd name="connsiteY8" fmla="*/ 310134 h 1485645"/>
                  <a:gd name="connsiteX9" fmla="*/ 1323849 w 1485647"/>
                  <a:gd name="connsiteY9" fmla="*/ 358855 h 1485645"/>
                  <a:gd name="connsiteX10" fmla="*/ 1323849 w 1485647"/>
                  <a:gd name="connsiteY10" fmla="*/ 334471 h 1485645"/>
                  <a:gd name="connsiteX11" fmla="*/ 1329945 w 1485647"/>
                  <a:gd name="connsiteY11" fmla="*/ 328375 h 1485645"/>
                  <a:gd name="connsiteX12" fmla="*/ 1479551 w 1485647"/>
                  <a:gd name="connsiteY12" fmla="*/ 328375 h 1485645"/>
                  <a:gd name="connsiteX13" fmla="*/ 1485647 w 1485647"/>
                  <a:gd name="connsiteY13" fmla="*/ 334471 h 1485645"/>
                  <a:gd name="connsiteX14" fmla="*/ 1485647 w 1485647"/>
                  <a:gd name="connsiteY14" fmla="*/ 358855 h 1485645"/>
                  <a:gd name="connsiteX15" fmla="*/ 1479551 w 1485647"/>
                  <a:gd name="connsiteY15" fmla="*/ 364951 h 1485645"/>
                  <a:gd name="connsiteX16" fmla="*/ 1329945 w 1485647"/>
                  <a:gd name="connsiteY16" fmla="*/ 364951 h 1485645"/>
                  <a:gd name="connsiteX17" fmla="*/ 1323849 w 1485647"/>
                  <a:gd name="connsiteY17" fmla="*/ 358855 h 1485645"/>
                  <a:gd name="connsiteX18" fmla="*/ 1323849 w 1485647"/>
                  <a:gd name="connsiteY18" fmla="*/ 407585 h 1485645"/>
                  <a:gd name="connsiteX19" fmla="*/ 1323849 w 1485647"/>
                  <a:gd name="connsiteY19" fmla="*/ 383201 h 1485645"/>
                  <a:gd name="connsiteX20" fmla="*/ 1329945 w 1485647"/>
                  <a:gd name="connsiteY20" fmla="*/ 377105 h 1485645"/>
                  <a:gd name="connsiteX21" fmla="*/ 1479551 w 1485647"/>
                  <a:gd name="connsiteY21" fmla="*/ 377105 h 1485645"/>
                  <a:gd name="connsiteX22" fmla="*/ 1485647 w 1485647"/>
                  <a:gd name="connsiteY22" fmla="*/ 383201 h 1485645"/>
                  <a:gd name="connsiteX23" fmla="*/ 1485647 w 1485647"/>
                  <a:gd name="connsiteY23" fmla="*/ 407585 h 1485645"/>
                  <a:gd name="connsiteX24" fmla="*/ 1479551 w 1485647"/>
                  <a:gd name="connsiteY24" fmla="*/ 413681 h 1485645"/>
                  <a:gd name="connsiteX25" fmla="*/ 1329945 w 1485647"/>
                  <a:gd name="connsiteY25" fmla="*/ 413681 h 1485645"/>
                  <a:gd name="connsiteX26" fmla="*/ 1323849 w 1485647"/>
                  <a:gd name="connsiteY26" fmla="*/ 407585 h 1485645"/>
                  <a:gd name="connsiteX27" fmla="*/ 1323849 w 1485647"/>
                  <a:gd name="connsiteY27" fmla="*/ 456315 h 1485645"/>
                  <a:gd name="connsiteX28" fmla="*/ 1323849 w 1485647"/>
                  <a:gd name="connsiteY28" fmla="*/ 431931 h 1485645"/>
                  <a:gd name="connsiteX29" fmla="*/ 1329945 w 1485647"/>
                  <a:gd name="connsiteY29" fmla="*/ 425835 h 1485645"/>
                  <a:gd name="connsiteX30" fmla="*/ 1479551 w 1485647"/>
                  <a:gd name="connsiteY30" fmla="*/ 425835 h 1485645"/>
                  <a:gd name="connsiteX31" fmla="*/ 1485647 w 1485647"/>
                  <a:gd name="connsiteY31" fmla="*/ 431931 h 1485645"/>
                  <a:gd name="connsiteX32" fmla="*/ 1485647 w 1485647"/>
                  <a:gd name="connsiteY32" fmla="*/ 456315 h 1485645"/>
                  <a:gd name="connsiteX33" fmla="*/ 1479551 w 1485647"/>
                  <a:gd name="connsiteY33" fmla="*/ 462411 h 1485645"/>
                  <a:gd name="connsiteX34" fmla="*/ 1329945 w 1485647"/>
                  <a:gd name="connsiteY34" fmla="*/ 462411 h 1485645"/>
                  <a:gd name="connsiteX35" fmla="*/ 1323849 w 1485647"/>
                  <a:gd name="connsiteY35" fmla="*/ 456315 h 1485645"/>
                  <a:gd name="connsiteX36" fmla="*/ 1323849 w 1485647"/>
                  <a:gd name="connsiteY36" fmla="*/ 505045 h 1485645"/>
                  <a:gd name="connsiteX37" fmla="*/ 1323849 w 1485647"/>
                  <a:gd name="connsiteY37" fmla="*/ 480661 h 1485645"/>
                  <a:gd name="connsiteX38" fmla="*/ 1329945 w 1485647"/>
                  <a:gd name="connsiteY38" fmla="*/ 474565 h 1485645"/>
                  <a:gd name="connsiteX39" fmla="*/ 1479551 w 1485647"/>
                  <a:gd name="connsiteY39" fmla="*/ 474565 h 1485645"/>
                  <a:gd name="connsiteX40" fmla="*/ 1485647 w 1485647"/>
                  <a:gd name="connsiteY40" fmla="*/ 480661 h 1485645"/>
                  <a:gd name="connsiteX41" fmla="*/ 1485647 w 1485647"/>
                  <a:gd name="connsiteY41" fmla="*/ 505045 h 1485645"/>
                  <a:gd name="connsiteX42" fmla="*/ 1479551 w 1485647"/>
                  <a:gd name="connsiteY42" fmla="*/ 511141 h 1485645"/>
                  <a:gd name="connsiteX43" fmla="*/ 1329945 w 1485647"/>
                  <a:gd name="connsiteY43" fmla="*/ 511141 h 1485645"/>
                  <a:gd name="connsiteX44" fmla="*/ 1323849 w 1485647"/>
                  <a:gd name="connsiteY44" fmla="*/ 505045 h 1485645"/>
                  <a:gd name="connsiteX45" fmla="*/ 1323849 w 1485647"/>
                  <a:gd name="connsiteY45" fmla="*/ 553775 h 1485645"/>
                  <a:gd name="connsiteX46" fmla="*/ 1323849 w 1485647"/>
                  <a:gd name="connsiteY46" fmla="*/ 529391 h 1485645"/>
                  <a:gd name="connsiteX47" fmla="*/ 1329945 w 1485647"/>
                  <a:gd name="connsiteY47" fmla="*/ 523295 h 1485645"/>
                  <a:gd name="connsiteX48" fmla="*/ 1479551 w 1485647"/>
                  <a:gd name="connsiteY48" fmla="*/ 523295 h 1485645"/>
                  <a:gd name="connsiteX49" fmla="*/ 1485647 w 1485647"/>
                  <a:gd name="connsiteY49" fmla="*/ 529391 h 1485645"/>
                  <a:gd name="connsiteX50" fmla="*/ 1485647 w 1485647"/>
                  <a:gd name="connsiteY50" fmla="*/ 553775 h 1485645"/>
                  <a:gd name="connsiteX51" fmla="*/ 1479551 w 1485647"/>
                  <a:gd name="connsiteY51" fmla="*/ 559871 h 1485645"/>
                  <a:gd name="connsiteX52" fmla="*/ 1329945 w 1485647"/>
                  <a:gd name="connsiteY52" fmla="*/ 559871 h 1485645"/>
                  <a:gd name="connsiteX53" fmla="*/ 1323849 w 1485647"/>
                  <a:gd name="connsiteY53" fmla="*/ 553775 h 1485645"/>
                  <a:gd name="connsiteX54" fmla="*/ 1323849 w 1485647"/>
                  <a:gd name="connsiteY54" fmla="*/ 602505 h 1485645"/>
                  <a:gd name="connsiteX55" fmla="*/ 1323849 w 1485647"/>
                  <a:gd name="connsiteY55" fmla="*/ 578121 h 1485645"/>
                  <a:gd name="connsiteX56" fmla="*/ 1329945 w 1485647"/>
                  <a:gd name="connsiteY56" fmla="*/ 572025 h 1485645"/>
                  <a:gd name="connsiteX57" fmla="*/ 1479551 w 1485647"/>
                  <a:gd name="connsiteY57" fmla="*/ 572025 h 1485645"/>
                  <a:gd name="connsiteX58" fmla="*/ 1485647 w 1485647"/>
                  <a:gd name="connsiteY58" fmla="*/ 578121 h 1485645"/>
                  <a:gd name="connsiteX59" fmla="*/ 1485647 w 1485647"/>
                  <a:gd name="connsiteY59" fmla="*/ 602505 h 1485645"/>
                  <a:gd name="connsiteX60" fmla="*/ 1479551 w 1485647"/>
                  <a:gd name="connsiteY60" fmla="*/ 608601 h 1485645"/>
                  <a:gd name="connsiteX61" fmla="*/ 1329945 w 1485647"/>
                  <a:gd name="connsiteY61" fmla="*/ 608601 h 1485645"/>
                  <a:gd name="connsiteX62" fmla="*/ 1323849 w 1485647"/>
                  <a:gd name="connsiteY62" fmla="*/ 602505 h 1485645"/>
                  <a:gd name="connsiteX63" fmla="*/ 1323849 w 1485647"/>
                  <a:gd name="connsiteY63" fmla="*/ 651235 h 1485645"/>
                  <a:gd name="connsiteX64" fmla="*/ 1323849 w 1485647"/>
                  <a:gd name="connsiteY64" fmla="*/ 626851 h 1485645"/>
                  <a:gd name="connsiteX65" fmla="*/ 1329945 w 1485647"/>
                  <a:gd name="connsiteY65" fmla="*/ 620755 h 1485645"/>
                  <a:gd name="connsiteX66" fmla="*/ 1479551 w 1485647"/>
                  <a:gd name="connsiteY66" fmla="*/ 620755 h 1485645"/>
                  <a:gd name="connsiteX67" fmla="*/ 1485647 w 1485647"/>
                  <a:gd name="connsiteY67" fmla="*/ 626851 h 1485645"/>
                  <a:gd name="connsiteX68" fmla="*/ 1485647 w 1485647"/>
                  <a:gd name="connsiteY68" fmla="*/ 651235 h 1485645"/>
                  <a:gd name="connsiteX69" fmla="*/ 1479551 w 1485647"/>
                  <a:gd name="connsiteY69" fmla="*/ 657331 h 1485645"/>
                  <a:gd name="connsiteX70" fmla="*/ 1329945 w 1485647"/>
                  <a:gd name="connsiteY70" fmla="*/ 657331 h 1485645"/>
                  <a:gd name="connsiteX71" fmla="*/ 1323849 w 1485647"/>
                  <a:gd name="connsiteY71" fmla="*/ 651235 h 1485645"/>
                  <a:gd name="connsiteX72" fmla="*/ 1323849 w 1485647"/>
                  <a:gd name="connsiteY72" fmla="*/ 699965 h 1485645"/>
                  <a:gd name="connsiteX73" fmla="*/ 1323849 w 1485647"/>
                  <a:gd name="connsiteY73" fmla="*/ 675581 h 1485645"/>
                  <a:gd name="connsiteX74" fmla="*/ 1329945 w 1485647"/>
                  <a:gd name="connsiteY74" fmla="*/ 669485 h 1485645"/>
                  <a:gd name="connsiteX75" fmla="*/ 1479551 w 1485647"/>
                  <a:gd name="connsiteY75" fmla="*/ 669485 h 1485645"/>
                  <a:gd name="connsiteX76" fmla="*/ 1485647 w 1485647"/>
                  <a:gd name="connsiteY76" fmla="*/ 675581 h 1485645"/>
                  <a:gd name="connsiteX77" fmla="*/ 1485647 w 1485647"/>
                  <a:gd name="connsiteY77" fmla="*/ 699965 h 1485645"/>
                  <a:gd name="connsiteX78" fmla="*/ 1479551 w 1485647"/>
                  <a:gd name="connsiteY78" fmla="*/ 706061 h 1485645"/>
                  <a:gd name="connsiteX79" fmla="*/ 1329945 w 1485647"/>
                  <a:gd name="connsiteY79" fmla="*/ 706061 h 1485645"/>
                  <a:gd name="connsiteX80" fmla="*/ 1323849 w 1485647"/>
                  <a:gd name="connsiteY80" fmla="*/ 699965 h 1485645"/>
                  <a:gd name="connsiteX81" fmla="*/ 1323849 w 1485647"/>
                  <a:gd name="connsiteY81" fmla="*/ 748695 h 1485645"/>
                  <a:gd name="connsiteX82" fmla="*/ 1323849 w 1485647"/>
                  <a:gd name="connsiteY82" fmla="*/ 724311 h 1485645"/>
                  <a:gd name="connsiteX83" fmla="*/ 1329945 w 1485647"/>
                  <a:gd name="connsiteY83" fmla="*/ 718215 h 1485645"/>
                  <a:gd name="connsiteX84" fmla="*/ 1479551 w 1485647"/>
                  <a:gd name="connsiteY84" fmla="*/ 718215 h 1485645"/>
                  <a:gd name="connsiteX85" fmla="*/ 1485647 w 1485647"/>
                  <a:gd name="connsiteY85" fmla="*/ 724311 h 1485645"/>
                  <a:gd name="connsiteX86" fmla="*/ 1485647 w 1485647"/>
                  <a:gd name="connsiteY86" fmla="*/ 748695 h 1485645"/>
                  <a:gd name="connsiteX87" fmla="*/ 1479551 w 1485647"/>
                  <a:gd name="connsiteY87" fmla="*/ 754791 h 1485645"/>
                  <a:gd name="connsiteX88" fmla="*/ 1329945 w 1485647"/>
                  <a:gd name="connsiteY88" fmla="*/ 754791 h 1485645"/>
                  <a:gd name="connsiteX89" fmla="*/ 1323849 w 1485647"/>
                  <a:gd name="connsiteY89" fmla="*/ 748695 h 1485645"/>
                  <a:gd name="connsiteX90" fmla="*/ 1323849 w 1485647"/>
                  <a:gd name="connsiteY90" fmla="*/ 797425 h 1485645"/>
                  <a:gd name="connsiteX91" fmla="*/ 1323849 w 1485647"/>
                  <a:gd name="connsiteY91" fmla="*/ 773041 h 1485645"/>
                  <a:gd name="connsiteX92" fmla="*/ 1329945 w 1485647"/>
                  <a:gd name="connsiteY92" fmla="*/ 766945 h 1485645"/>
                  <a:gd name="connsiteX93" fmla="*/ 1479551 w 1485647"/>
                  <a:gd name="connsiteY93" fmla="*/ 766945 h 1485645"/>
                  <a:gd name="connsiteX94" fmla="*/ 1485647 w 1485647"/>
                  <a:gd name="connsiteY94" fmla="*/ 773041 h 1485645"/>
                  <a:gd name="connsiteX95" fmla="*/ 1485647 w 1485647"/>
                  <a:gd name="connsiteY95" fmla="*/ 797425 h 1485645"/>
                  <a:gd name="connsiteX96" fmla="*/ 1479551 w 1485647"/>
                  <a:gd name="connsiteY96" fmla="*/ 803521 h 1485645"/>
                  <a:gd name="connsiteX97" fmla="*/ 1329945 w 1485647"/>
                  <a:gd name="connsiteY97" fmla="*/ 803521 h 1485645"/>
                  <a:gd name="connsiteX98" fmla="*/ 1323849 w 1485647"/>
                  <a:gd name="connsiteY98" fmla="*/ 797425 h 1485645"/>
                  <a:gd name="connsiteX99" fmla="*/ 1323849 w 1485647"/>
                  <a:gd name="connsiteY99" fmla="*/ 846155 h 1485645"/>
                  <a:gd name="connsiteX100" fmla="*/ 1323849 w 1485647"/>
                  <a:gd name="connsiteY100" fmla="*/ 821771 h 1485645"/>
                  <a:gd name="connsiteX101" fmla="*/ 1329945 w 1485647"/>
                  <a:gd name="connsiteY101" fmla="*/ 815675 h 1485645"/>
                  <a:gd name="connsiteX102" fmla="*/ 1479551 w 1485647"/>
                  <a:gd name="connsiteY102" fmla="*/ 815675 h 1485645"/>
                  <a:gd name="connsiteX103" fmla="*/ 1485647 w 1485647"/>
                  <a:gd name="connsiteY103" fmla="*/ 821771 h 1485645"/>
                  <a:gd name="connsiteX104" fmla="*/ 1485647 w 1485647"/>
                  <a:gd name="connsiteY104" fmla="*/ 846155 h 1485645"/>
                  <a:gd name="connsiteX105" fmla="*/ 1479551 w 1485647"/>
                  <a:gd name="connsiteY105" fmla="*/ 852251 h 1485645"/>
                  <a:gd name="connsiteX106" fmla="*/ 1329945 w 1485647"/>
                  <a:gd name="connsiteY106" fmla="*/ 852251 h 1485645"/>
                  <a:gd name="connsiteX107" fmla="*/ 1323849 w 1485647"/>
                  <a:gd name="connsiteY107" fmla="*/ 846155 h 1485645"/>
                  <a:gd name="connsiteX108" fmla="*/ 1323849 w 1485647"/>
                  <a:gd name="connsiteY108" fmla="*/ 894885 h 1485645"/>
                  <a:gd name="connsiteX109" fmla="*/ 1323849 w 1485647"/>
                  <a:gd name="connsiteY109" fmla="*/ 870501 h 1485645"/>
                  <a:gd name="connsiteX110" fmla="*/ 1329945 w 1485647"/>
                  <a:gd name="connsiteY110" fmla="*/ 864405 h 1485645"/>
                  <a:gd name="connsiteX111" fmla="*/ 1479551 w 1485647"/>
                  <a:gd name="connsiteY111" fmla="*/ 864405 h 1485645"/>
                  <a:gd name="connsiteX112" fmla="*/ 1485647 w 1485647"/>
                  <a:gd name="connsiteY112" fmla="*/ 870501 h 1485645"/>
                  <a:gd name="connsiteX113" fmla="*/ 1485647 w 1485647"/>
                  <a:gd name="connsiteY113" fmla="*/ 894885 h 1485645"/>
                  <a:gd name="connsiteX114" fmla="*/ 1479551 w 1485647"/>
                  <a:gd name="connsiteY114" fmla="*/ 900981 h 1485645"/>
                  <a:gd name="connsiteX115" fmla="*/ 1329945 w 1485647"/>
                  <a:gd name="connsiteY115" fmla="*/ 900981 h 1485645"/>
                  <a:gd name="connsiteX116" fmla="*/ 1323849 w 1485647"/>
                  <a:gd name="connsiteY116" fmla="*/ 894885 h 1485645"/>
                  <a:gd name="connsiteX117" fmla="*/ 1323849 w 1485647"/>
                  <a:gd name="connsiteY117" fmla="*/ 943615 h 1485645"/>
                  <a:gd name="connsiteX118" fmla="*/ 1323849 w 1485647"/>
                  <a:gd name="connsiteY118" fmla="*/ 919231 h 1485645"/>
                  <a:gd name="connsiteX119" fmla="*/ 1329945 w 1485647"/>
                  <a:gd name="connsiteY119" fmla="*/ 913135 h 1485645"/>
                  <a:gd name="connsiteX120" fmla="*/ 1479551 w 1485647"/>
                  <a:gd name="connsiteY120" fmla="*/ 913135 h 1485645"/>
                  <a:gd name="connsiteX121" fmla="*/ 1485647 w 1485647"/>
                  <a:gd name="connsiteY121" fmla="*/ 919231 h 1485645"/>
                  <a:gd name="connsiteX122" fmla="*/ 1485647 w 1485647"/>
                  <a:gd name="connsiteY122" fmla="*/ 943615 h 1485645"/>
                  <a:gd name="connsiteX123" fmla="*/ 1479551 w 1485647"/>
                  <a:gd name="connsiteY123" fmla="*/ 949711 h 1485645"/>
                  <a:gd name="connsiteX124" fmla="*/ 1329945 w 1485647"/>
                  <a:gd name="connsiteY124" fmla="*/ 949711 h 1485645"/>
                  <a:gd name="connsiteX125" fmla="*/ 1323849 w 1485647"/>
                  <a:gd name="connsiteY125" fmla="*/ 943615 h 1485645"/>
                  <a:gd name="connsiteX126" fmla="*/ 1323849 w 1485647"/>
                  <a:gd name="connsiteY126" fmla="*/ 992345 h 1485645"/>
                  <a:gd name="connsiteX127" fmla="*/ 1323849 w 1485647"/>
                  <a:gd name="connsiteY127" fmla="*/ 967961 h 1485645"/>
                  <a:gd name="connsiteX128" fmla="*/ 1329945 w 1485647"/>
                  <a:gd name="connsiteY128" fmla="*/ 961865 h 1485645"/>
                  <a:gd name="connsiteX129" fmla="*/ 1479551 w 1485647"/>
                  <a:gd name="connsiteY129" fmla="*/ 961865 h 1485645"/>
                  <a:gd name="connsiteX130" fmla="*/ 1485647 w 1485647"/>
                  <a:gd name="connsiteY130" fmla="*/ 967961 h 1485645"/>
                  <a:gd name="connsiteX131" fmla="*/ 1485647 w 1485647"/>
                  <a:gd name="connsiteY131" fmla="*/ 992345 h 1485645"/>
                  <a:gd name="connsiteX132" fmla="*/ 1479551 w 1485647"/>
                  <a:gd name="connsiteY132" fmla="*/ 998441 h 1485645"/>
                  <a:gd name="connsiteX133" fmla="*/ 1329945 w 1485647"/>
                  <a:gd name="connsiteY133" fmla="*/ 998441 h 1485645"/>
                  <a:gd name="connsiteX134" fmla="*/ 1323849 w 1485647"/>
                  <a:gd name="connsiteY134" fmla="*/ 992345 h 1485645"/>
                  <a:gd name="connsiteX135" fmla="*/ 1323849 w 1485647"/>
                  <a:gd name="connsiteY135" fmla="*/ 1041075 h 1485645"/>
                  <a:gd name="connsiteX136" fmla="*/ 1323849 w 1485647"/>
                  <a:gd name="connsiteY136" fmla="*/ 1016691 h 1485645"/>
                  <a:gd name="connsiteX137" fmla="*/ 1329945 w 1485647"/>
                  <a:gd name="connsiteY137" fmla="*/ 1010595 h 1485645"/>
                  <a:gd name="connsiteX138" fmla="*/ 1479551 w 1485647"/>
                  <a:gd name="connsiteY138" fmla="*/ 1010595 h 1485645"/>
                  <a:gd name="connsiteX139" fmla="*/ 1485647 w 1485647"/>
                  <a:gd name="connsiteY139" fmla="*/ 1016691 h 1485645"/>
                  <a:gd name="connsiteX140" fmla="*/ 1485647 w 1485647"/>
                  <a:gd name="connsiteY140" fmla="*/ 1041075 h 1485645"/>
                  <a:gd name="connsiteX141" fmla="*/ 1479551 w 1485647"/>
                  <a:gd name="connsiteY141" fmla="*/ 1047171 h 1485645"/>
                  <a:gd name="connsiteX142" fmla="*/ 1329945 w 1485647"/>
                  <a:gd name="connsiteY142" fmla="*/ 1047171 h 1485645"/>
                  <a:gd name="connsiteX143" fmla="*/ 1323849 w 1485647"/>
                  <a:gd name="connsiteY143" fmla="*/ 1041075 h 1485645"/>
                  <a:gd name="connsiteX144" fmla="*/ 1323849 w 1485647"/>
                  <a:gd name="connsiteY144" fmla="*/ 1089805 h 1485645"/>
                  <a:gd name="connsiteX145" fmla="*/ 1323849 w 1485647"/>
                  <a:gd name="connsiteY145" fmla="*/ 1065421 h 1485645"/>
                  <a:gd name="connsiteX146" fmla="*/ 1329945 w 1485647"/>
                  <a:gd name="connsiteY146" fmla="*/ 1059325 h 1485645"/>
                  <a:gd name="connsiteX147" fmla="*/ 1479551 w 1485647"/>
                  <a:gd name="connsiteY147" fmla="*/ 1059325 h 1485645"/>
                  <a:gd name="connsiteX148" fmla="*/ 1485647 w 1485647"/>
                  <a:gd name="connsiteY148" fmla="*/ 1065421 h 1485645"/>
                  <a:gd name="connsiteX149" fmla="*/ 1485647 w 1485647"/>
                  <a:gd name="connsiteY149" fmla="*/ 1089805 h 1485645"/>
                  <a:gd name="connsiteX150" fmla="*/ 1479551 w 1485647"/>
                  <a:gd name="connsiteY150" fmla="*/ 1095901 h 1485645"/>
                  <a:gd name="connsiteX151" fmla="*/ 1329945 w 1485647"/>
                  <a:gd name="connsiteY151" fmla="*/ 1095901 h 1485645"/>
                  <a:gd name="connsiteX152" fmla="*/ 1323849 w 1485647"/>
                  <a:gd name="connsiteY152" fmla="*/ 1089805 h 1485645"/>
                  <a:gd name="connsiteX153" fmla="*/ 1323849 w 1485647"/>
                  <a:gd name="connsiteY153" fmla="*/ 1138535 h 1485645"/>
                  <a:gd name="connsiteX154" fmla="*/ 1323849 w 1485647"/>
                  <a:gd name="connsiteY154" fmla="*/ 1114151 h 1485645"/>
                  <a:gd name="connsiteX155" fmla="*/ 1329945 w 1485647"/>
                  <a:gd name="connsiteY155" fmla="*/ 1108055 h 1485645"/>
                  <a:gd name="connsiteX156" fmla="*/ 1479551 w 1485647"/>
                  <a:gd name="connsiteY156" fmla="*/ 1108055 h 1485645"/>
                  <a:gd name="connsiteX157" fmla="*/ 1485647 w 1485647"/>
                  <a:gd name="connsiteY157" fmla="*/ 1114151 h 1485645"/>
                  <a:gd name="connsiteX158" fmla="*/ 1485647 w 1485647"/>
                  <a:gd name="connsiteY158" fmla="*/ 1138535 h 1485645"/>
                  <a:gd name="connsiteX159" fmla="*/ 1479551 w 1485647"/>
                  <a:gd name="connsiteY159" fmla="*/ 1144631 h 1485645"/>
                  <a:gd name="connsiteX160" fmla="*/ 1329945 w 1485647"/>
                  <a:gd name="connsiteY160" fmla="*/ 1144631 h 1485645"/>
                  <a:gd name="connsiteX161" fmla="*/ 1323849 w 1485647"/>
                  <a:gd name="connsiteY161" fmla="*/ 1138535 h 1485645"/>
                  <a:gd name="connsiteX162" fmla="*/ 1323849 w 1485647"/>
                  <a:gd name="connsiteY162" fmla="*/ 1187265 h 1485645"/>
                  <a:gd name="connsiteX163" fmla="*/ 1323849 w 1485647"/>
                  <a:gd name="connsiteY163" fmla="*/ 1162881 h 1485645"/>
                  <a:gd name="connsiteX164" fmla="*/ 1329945 w 1485647"/>
                  <a:gd name="connsiteY164" fmla="*/ 1156785 h 1485645"/>
                  <a:gd name="connsiteX165" fmla="*/ 1479551 w 1485647"/>
                  <a:gd name="connsiteY165" fmla="*/ 1156785 h 1485645"/>
                  <a:gd name="connsiteX166" fmla="*/ 1485647 w 1485647"/>
                  <a:gd name="connsiteY166" fmla="*/ 1162881 h 1485645"/>
                  <a:gd name="connsiteX167" fmla="*/ 1485647 w 1485647"/>
                  <a:gd name="connsiteY167" fmla="*/ 1187265 h 1485645"/>
                  <a:gd name="connsiteX168" fmla="*/ 1479551 w 1485647"/>
                  <a:gd name="connsiteY168" fmla="*/ 1193361 h 1485645"/>
                  <a:gd name="connsiteX169" fmla="*/ 1329945 w 1485647"/>
                  <a:gd name="connsiteY169" fmla="*/ 1193361 h 1485645"/>
                  <a:gd name="connsiteX170" fmla="*/ 1323849 w 1485647"/>
                  <a:gd name="connsiteY170" fmla="*/ 1187265 h 1485645"/>
                  <a:gd name="connsiteX171" fmla="*/ 1323849 w 1485647"/>
                  <a:gd name="connsiteY171" fmla="*/ 1235995 h 1485645"/>
                  <a:gd name="connsiteX172" fmla="*/ 1323849 w 1485647"/>
                  <a:gd name="connsiteY172" fmla="*/ 1211611 h 1485645"/>
                  <a:gd name="connsiteX173" fmla="*/ 1329945 w 1485647"/>
                  <a:gd name="connsiteY173" fmla="*/ 1205515 h 1485645"/>
                  <a:gd name="connsiteX174" fmla="*/ 1479551 w 1485647"/>
                  <a:gd name="connsiteY174" fmla="*/ 1205515 h 1485645"/>
                  <a:gd name="connsiteX175" fmla="*/ 1485647 w 1485647"/>
                  <a:gd name="connsiteY175" fmla="*/ 1211611 h 1485645"/>
                  <a:gd name="connsiteX176" fmla="*/ 1485647 w 1485647"/>
                  <a:gd name="connsiteY176" fmla="*/ 1235995 h 1485645"/>
                  <a:gd name="connsiteX177" fmla="*/ 1479551 w 1485647"/>
                  <a:gd name="connsiteY177" fmla="*/ 1242091 h 1485645"/>
                  <a:gd name="connsiteX178" fmla="*/ 1329945 w 1485647"/>
                  <a:gd name="connsiteY178" fmla="*/ 1242091 h 1485645"/>
                  <a:gd name="connsiteX179" fmla="*/ 1323849 w 1485647"/>
                  <a:gd name="connsiteY179" fmla="*/ 1235995 h 1485645"/>
                  <a:gd name="connsiteX180" fmla="*/ 1187467 w 1485647"/>
                  <a:gd name="connsiteY180" fmla="*/ 155702 h 1485645"/>
                  <a:gd name="connsiteX181" fmla="*/ 1187467 w 1485647"/>
                  <a:gd name="connsiteY181" fmla="*/ 6096 h 1485645"/>
                  <a:gd name="connsiteX182" fmla="*/ 1193563 w 1485647"/>
                  <a:gd name="connsiteY182" fmla="*/ 0 h 1485645"/>
                  <a:gd name="connsiteX183" fmla="*/ 1217947 w 1485647"/>
                  <a:gd name="connsiteY183" fmla="*/ 0 h 1485645"/>
                  <a:gd name="connsiteX184" fmla="*/ 1224043 w 1485647"/>
                  <a:gd name="connsiteY184" fmla="*/ 6096 h 1485645"/>
                  <a:gd name="connsiteX185" fmla="*/ 1224043 w 1485647"/>
                  <a:gd name="connsiteY185" fmla="*/ 155702 h 1485645"/>
                  <a:gd name="connsiteX186" fmla="*/ 1217947 w 1485647"/>
                  <a:gd name="connsiteY186" fmla="*/ 161798 h 1485645"/>
                  <a:gd name="connsiteX187" fmla="*/ 1193563 w 1485647"/>
                  <a:gd name="connsiteY187" fmla="*/ 161798 h 1485645"/>
                  <a:gd name="connsiteX188" fmla="*/ 1187467 w 1485647"/>
                  <a:gd name="connsiteY188" fmla="*/ 155702 h 1485645"/>
                  <a:gd name="connsiteX189" fmla="*/ 1187467 w 1485647"/>
                  <a:gd name="connsiteY189" fmla="*/ 1479549 h 1485645"/>
                  <a:gd name="connsiteX190" fmla="*/ 1187467 w 1485647"/>
                  <a:gd name="connsiteY190" fmla="*/ 1329943 h 1485645"/>
                  <a:gd name="connsiteX191" fmla="*/ 1193563 w 1485647"/>
                  <a:gd name="connsiteY191" fmla="*/ 1323847 h 1485645"/>
                  <a:gd name="connsiteX192" fmla="*/ 1217947 w 1485647"/>
                  <a:gd name="connsiteY192" fmla="*/ 1323847 h 1485645"/>
                  <a:gd name="connsiteX193" fmla="*/ 1224043 w 1485647"/>
                  <a:gd name="connsiteY193" fmla="*/ 1329943 h 1485645"/>
                  <a:gd name="connsiteX194" fmla="*/ 1224043 w 1485647"/>
                  <a:gd name="connsiteY194" fmla="*/ 1479549 h 1485645"/>
                  <a:gd name="connsiteX195" fmla="*/ 1217947 w 1485647"/>
                  <a:gd name="connsiteY195" fmla="*/ 1485645 h 1485645"/>
                  <a:gd name="connsiteX196" fmla="*/ 1193563 w 1485647"/>
                  <a:gd name="connsiteY196" fmla="*/ 1485645 h 1485645"/>
                  <a:gd name="connsiteX197" fmla="*/ 1187467 w 1485647"/>
                  <a:gd name="connsiteY197" fmla="*/ 1479549 h 1485645"/>
                  <a:gd name="connsiteX198" fmla="*/ 1138746 w 1485647"/>
                  <a:gd name="connsiteY198" fmla="*/ 155702 h 1485645"/>
                  <a:gd name="connsiteX199" fmla="*/ 1138746 w 1485647"/>
                  <a:gd name="connsiteY199" fmla="*/ 6096 h 1485645"/>
                  <a:gd name="connsiteX200" fmla="*/ 1144842 w 1485647"/>
                  <a:gd name="connsiteY200" fmla="*/ 0 h 1485645"/>
                  <a:gd name="connsiteX201" fmla="*/ 1169226 w 1485647"/>
                  <a:gd name="connsiteY201" fmla="*/ 0 h 1485645"/>
                  <a:gd name="connsiteX202" fmla="*/ 1175322 w 1485647"/>
                  <a:gd name="connsiteY202" fmla="*/ 6096 h 1485645"/>
                  <a:gd name="connsiteX203" fmla="*/ 1175322 w 1485647"/>
                  <a:gd name="connsiteY203" fmla="*/ 155702 h 1485645"/>
                  <a:gd name="connsiteX204" fmla="*/ 1169226 w 1485647"/>
                  <a:gd name="connsiteY204" fmla="*/ 161798 h 1485645"/>
                  <a:gd name="connsiteX205" fmla="*/ 1144842 w 1485647"/>
                  <a:gd name="connsiteY205" fmla="*/ 161798 h 1485645"/>
                  <a:gd name="connsiteX206" fmla="*/ 1138746 w 1485647"/>
                  <a:gd name="connsiteY206" fmla="*/ 155702 h 1485645"/>
                  <a:gd name="connsiteX207" fmla="*/ 1138746 w 1485647"/>
                  <a:gd name="connsiteY207" fmla="*/ 1479549 h 1485645"/>
                  <a:gd name="connsiteX208" fmla="*/ 1138746 w 1485647"/>
                  <a:gd name="connsiteY208" fmla="*/ 1329943 h 1485645"/>
                  <a:gd name="connsiteX209" fmla="*/ 1144842 w 1485647"/>
                  <a:gd name="connsiteY209" fmla="*/ 1323847 h 1485645"/>
                  <a:gd name="connsiteX210" fmla="*/ 1169226 w 1485647"/>
                  <a:gd name="connsiteY210" fmla="*/ 1323847 h 1485645"/>
                  <a:gd name="connsiteX211" fmla="*/ 1175322 w 1485647"/>
                  <a:gd name="connsiteY211" fmla="*/ 1329943 h 1485645"/>
                  <a:gd name="connsiteX212" fmla="*/ 1175322 w 1485647"/>
                  <a:gd name="connsiteY212" fmla="*/ 1479549 h 1485645"/>
                  <a:gd name="connsiteX213" fmla="*/ 1169226 w 1485647"/>
                  <a:gd name="connsiteY213" fmla="*/ 1485645 h 1485645"/>
                  <a:gd name="connsiteX214" fmla="*/ 1144842 w 1485647"/>
                  <a:gd name="connsiteY214" fmla="*/ 1485645 h 1485645"/>
                  <a:gd name="connsiteX215" fmla="*/ 1138746 w 1485647"/>
                  <a:gd name="connsiteY215" fmla="*/ 1479549 h 1485645"/>
                  <a:gd name="connsiteX216" fmla="*/ 1090016 w 1485647"/>
                  <a:gd name="connsiteY216" fmla="*/ 155702 h 1485645"/>
                  <a:gd name="connsiteX217" fmla="*/ 1090016 w 1485647"/>
                  <a:gd name="connsiteY217" fmla="*/ 6096 h 1485645"/>
                  <a:gd name="connsiteX218" fmla="*/ 1096112 w 1485647"/>
                  <a:gd name="connsiteY218" fmla="*/ 0 h 1485645"/>
                  <a:gd name="connsiteX219" fmla="*/ 1120496 w 1485647"/>
                  <a:gd name="connsiteY219" fmla="*/ 0 h 1485645"/>
                  <a:gd name="connsiteX220" fmla="*/ 1126592 w 1485647"/>
                  <a:gd name="connsiteY220" fmla="*/ 6096 h 1485645"/>
                  <a:gd name="connsiteX221" fmla="*/ 1126592 w 1485647"/>
                  <a:gd name="connsiteY221" fmla="*/ 155702 h 1485645"/>
                  <a:gd name="connsiteX222" fmla="*/ 1120496 w 1485647"/>
                  <a:gd name="connsiteY222" fmla="*/ 161798 h 1485645"/>
                  <a:gd name="connsiteX223" fmla="*/ 1096112 w 1485647"/>
                  <a:gd name="connsiteY223" fmla="*/ 161798 h 1485645"/>
                  <a:gd name="connsiteX224" fmla="*/ 1090016 w 1485647"/>
                  <a:gd name="connsiteY224" fmla="*/ 155702 h 1485645"/>
                  <a:gd name="connsiteX225" fmla="*/ 1090016 w 1485647"/>
                  <a:gd name="connsiteY225" fmla="*/ 1479549 h 1485645"/>
                  <a:gd name="connsiteX226" fmla="*/ 1090016 w 1485647"/>
                  <a:gd name="connsiteY226" fmla="*/ 1329943 h 1485645"/>
                  <a:gd name="connsiteX227" fmla="*/ 1096112 w 1485647"/>
                  <a:gd name="connsiteY227" fmla="*/ 1323847 h 1485645"/>
                  <a:gd name="connsiteX228" fmla="*/ 1120496 w 1485647"/>
                  <a:gd name="connsiteY228" fmla="*/ 1323847 h 1485645"/>
                  <a:gd name="connsiteX229" fmla="*/ 1126592 w 1485647"/>
                  <a:gd name="connsiteY229" fmla="*/ 1329943 h 1485645"/>
                  <a:gd name="connsiteX230" fmla="*/ 1126592 w 1485647"/>
                  <a:gd name="connsiteY230" fmla="*/ 1479549 h 1485645"/>
                  <a:gd name="connsiteX231" fmla="*/ 1120496 w 1485647"/>
                  <a:gd name="connsiteY231" fmla="*/ 1485645 h 1485645"/>
                  <a:gd name="connsiteX232" fmla="*/ 1096112 w 1485647"/>
                  <a:gd name="connsiteY232" fmla="*/ 1485645 h 1485645"/>
                  <a:gd name="connsiteX233" fmla="*/ 1090016 w 1485647"/>
                  <a:gd name="connsiteY233" fmla="*/ 1479549 h 1485645"/>
                  <a:gd name="connsiteX234" fmla="*/ 1041286 w 1485647"/>
                  <a:gd name="connsiteY234" fmla="*/ 155702 h 1485645"/>
                  <a:gd name="connsiteX235" fmla="*/ 1041286 w 1485647"/>
                  <a:gd name="connsiteY235" fmla="*/ 6096 h 1485645"/>
                  <a:gd name="connsiteX236" fmla="*/ 1047382 w 1485647"/>
                  <a:gd name="connsiteY236" fmla="*/ 0 h 1485645"/>
                  <a:gd name="connsiteX237" fmla="*/ 1071766 w 1485647"/>
                  <a:gd name="connsiteY237" fmla="*/ 0 h 1485645"/>
                  <a:gd name="connsiteX238" fmla="*/ 1077862 w 1485647"/>
                  <a:gd name="connsiteY238" fmla="*/ 6096 h 1485645"/>
                  <a:gd name="connsiteX239" fmla="*/ 1077862 w 1485647"/>
                  <a:gd name="connsiteY239" fmla="*/ 155702 h 1485645"/>
                  <a:gd name="connsiteX240" fmla="*/ 1071766 w 1485647"/>
                  <a:gd name="connsiteY240" fmla="*/ 161798 h 1485645"/>
                  <a:gd name="connsiteX241" fmla="*/ 1047382 w 1485647"/>
                  <a:gd name="connsiteY241" fmla="*/ 161798 h 1485645"/>
                  <a:gd name="connsiteX242" fmla="*/ 1041286 w 1485647"/>
                  <a:gd name="connsiteY242" fmla="*/ 155702 h 1485645"/>
                  <a:gd name="connsiteX243" fmla="*/ 1041286 w 1485647"/>
                  <a:gd name="connsiteY243" fmla="*/ 1479549 h 1485645"/>
                  <a:gd name="connsiteX244" fmla="*/ 1041286 w 1485647"/>
                  <a:gd name="connsiteY244" fmla="*/ 1329943 h 1485645"/>
                  <a:gd name="connsiteX245" fmla="*/ 1047382 w 1485647"/>
                  <a:gd name="connsiteY245" fmla="*/ 1323847 h 1485645"/>
                  <a:gd name="connsiteX246" fmla="*/ 1071766 w 1485647"/>
                  <a:gd name="connsiteY246" fmla="*/ 1323847 h 1485645"/>
                  <a:gd name="connsiteX247" fmla="*/ 1077862 w 1485647"/>
                  <a:gd name="connsiteY247" fmla="*/ 1329943 h 1485645"/>
                  <a:gd name="connsiteX248" fmla="*/ 1077862 w 1485647"/>
                  <a:gd name="connsiteY248" fmla="*/ 1479549 h 1485645"/>
                  <a:gd name="connsiteX249" fmla="*/ 1071766 w 1485647"/>
                  <a:gd name="connsiteY249" fmla="*/ 1485645 h 1485645"/>
                  <a:gd name="connsiteX250" fmla="*/ 1047382 w 1485647"/>
                  <a:gd name="connsiteY250" fmla="*/ 1485645 h 1485645"/>
                  <a:gd name="connsiteX251" fmla="*/ 1041286 w 1485647"/>
                  <a:gd name="connsiteY251" fmla="*/ 1479549 h 1485645"/>
                  <a:gd name="connsiteX252" fmla="*/ 992556 w 1485647"/>
                  <a:gd name="connsiteY252" fmla="*/ 155702 h 1485645"/>
                  <a:gd name="connsiteX253" fmla="*/ 992556 w 1485647"/>
                  <a:gd name="connsiteY253" fmla="*/ 6096 h 1485645"/>
                  <a:gd name="connsiteX254" fmla="*/ 998652 w 1485647"/>
                  <a:gd name="connsiteY254" fmla="*/ 0 h 1485645"/>
                  <a:gd name="connsiteX255" fmla="*/ 1023036 w 1485647"/>
                  <a:gd name="connsiteY255" fmla="*/ 0 h 1485645"/>
                  <a:gd name="connsiteX256" fmla="*/ 1029132 w 1485647"/>
                  <a:gd name="connsiteY256" fmla="*/ 6096 h 1485645"/>
                  <a:gd name="connsiteX257" fmla="*/ 1029132 w 1485647"/>
                  <a:gd name="connsiteY257" fmla="*/ 155702 h 1485645"/>
                  <a:gd name="connsiteX258" fmla="*/ 1023036 w 1485647"/>
                  <a:gd name="connsiteY258" fmla="*/ 161798 h 1485645"/>
                  <a:gd name="connsiteX259" fmla="*/ 998652 w 1485647"/>
                  <a:gd name="connsiteY259" fmla="*/ 161798 h 1485645"/>
                  <a:gd name="connsiteX260" fmla="*/ 992556 w 1485647"/>
                  <a:gd name="connsiteY260" fmla="*/ 155702 h 1485645"/>
                  <a:gd name="connsiteX261" fmla="*/ 992556 w 1485647"/>
                  <a:gd name="connsiteY261" fmla="*/ 1479549 h 1485645"/>
                  <a:gd name="connsiteX262" fmla="*/ 992556 w 1485647"/>
                  <a:gd name="connsiteY262" fmla="*/ 1329943 h 1485645"/>
                  <a:gd name="connsiteX263" fmla="*/ 998652 w 1485647"/>
                  <a:gd name="connsiteY263" fmla="*/ 1323847 h 1485645"/>
                  <a:gd name="connsiteX264" fmla="*/ 1023036 w 1485647"/>
                  <a:gd name="connsiteY264" fmla="*/ 1323847 h 1485645"/>
                  <a:gd name="connsiteX265" fmla="*/ 1029132 w 1485647"/>
                  <a:gd name="connsiteY265" fmla="*/ 1329943 h 1485645"/>
                  <a:gd name="connsiteX266" fmla="*/ 1029132 w 1485647"/>
                  <a:gd name="connsiteY266" fmla="*/ 1479549 h 1485645"/>
                  <a:gd name="connsiteX267" fmla="*/ 1023036 w 1485647"/>
                  <a:gd name="connsiteY267" fmla="*/ 1485645 h 1485645"/>
                  <a:gd name="connsiteX268" fmla="*/ 998652 w 1485647"/>
                  <a:gd name="connsiteY268" fmla="*/ 1485645 h 1485645"/>
                  <a:gd name="connsiteX269" fmla="*/ 992556 w 1485647"/>
                  <a:gd name="connsiteY269" fmla="*/ 1479549 h 1485645"/>
                  <a:gd name="connsiteX270" fmla="*/ 943826 w 1485647"/>
                  <a:gd name="connsiteY270" fmla="*/ 155702 h 1485645"/>
                  <a:gd name="connsiteX271" fmla="*/ 943826 w 1485647"/>
                  <a:gd name="connsiteY271" fmla="*/ 6096 h 1485645"/>
                  <a:gd name="connsiteX272" fmla="*/ 949922 w 1485647"/>
                  <a:gd name="connsiteY272" fmla="*/ 0 h 1485645"/>
                  <a:gd name="connsiteX273" fmla="*/ 974306 w 1485647"/>
                  <a:gd name="connsiteY273" fmla="*/ 0 h 1485645"/>
                  <a:gd name="connsiteX274" fmla="*/ 980402 w 1485647"/>
                  <a:gd name="connsiteY274" fmla="*/ 6096 h 1485645"/>
                  <a:gd name="connsiteX275" fmla="*/ 980402 w 1485647"/>
                  <a:gd name="connsiteY275" fmla="*/ 155702 h 1485645"/>
                  <a:gd name="connsiteX276" fmla="*/ 974306 w 1485647"/>
                  <a:gd name="connsiteY276" fmla="*/ 161798 h 1485645"/>
                  <a:gd name="connsiteX277" fmla="*/ 949922 w 1485647"/>
                  <a:gd name="connsiteY277" fmla="*/ 161798 h 1485645"/>
                  <a:gd name="connsiteX278" fmla="*/ 943826 w 1485647"/>
                  <a:gd name="connsiteY278" fmla="*/ 155702 h 1485645"/>
                  <a:gd name="connsiteX279" fmla="*/ 943826 w 1485647"/>
                  <a:gd name="connsiteY279" fmla="*/ 1479549 h 1485645"/>
                  <a:gd name="connsiteX280" fmla="*/ 943826 w 1485647"/>
                  <a:gd name="connsiteY280" fmla="*/ 1329943 h 1485645"/>
                  <a:gd name="connsiteX281" fmla="*/ 949922 w 1485647"/>
                  <a:gd name="connsiteY281" fmla="*/ 1323847 h 1485645"/>
                  <a:gd name="connsiteX282" fmla="*/ 974306 w 1485647"/>
                  <a:gd name="connsiteY282" fmla="*/ 1323847 h 1485645"/>
                  <a:gd name="connsiteX283" fmla="*/ 980402 w 1485647"/>
                  <a:gd name="connsiteY283" fmla="*/ 1329943 h 1485645"/>
                  <a:gd name="connsiteX284" fmla="*/ 980402 w 1485647"/>
                  <a:gd name="connsiteY284" fmla="*/ 1479549 h 1485645"/>
                  <a:gd name="connsiteX285" fmla="*/ 974306 w 1485647"/>
                  <a:gd name="connsiteY285" fmla="*/ 1485645 h 1485645"/>
                  <a:gd name="connsiteX286" fmla="*/ 949922 w 1485647"/>
                  <a:gd name="connsiteY286" fmla="*/ 1485645 h 1485645"/>
                  <a:gd name="connsiteX287" fmla="*/ 943826 w 1485647"/>
                  <a:gd name="connsiteY287" fmla="*/ 1479549 h 1485645"/>
                  <a:gd name="connsiteX288" fmla="*/ 895096 w 1485647"/>
                  <a:gd name="connsiteY288" fmla="*/ 155702 h 1485645"/>
                  <a:gd name="connsiteX289" fmla="*/ 895096 w 1485647"/>
                  <a:gd name="connsiteY289" fmla="*/ 6096 h 1485645"/>
                  <a:gd name="connsiteX290" fmla="*/ 901192 w 1485647"/>
                  <a:gd name="connsiteY290" fmla="*/ 0 h 1485645"/>
                  <a:gd name="connsiteX291" fmla="*/ 925576 w 1485647"/>
                  <a:gd name="connsiteY291" fmla="*/ 0 h 1485645"/>
                  <a:gd name="connsiteX292" fmla="*/ 931672 w 1485647"/>
                  <a:gd name="connsiteY292" fmla="*/ 6096 h 1485645"/>
                  <a:gd name="connsiteX293" fmla="*/ 931672 w 1485647"/>
                  <a:gd name="connsiteY293" fmla="*/ 155702 h 1485645"/>
                  <a:gd name="connsiteX294" fmla="*/ 925576 w 1485647"/>
                  <a:gd name="connsiteY294" fmla="*/ 161798 h 1485645"/>
                  <a:gd name="connsiteX295" fmla="*/ 901192 w 1485647"/>
                  <a:gd name="connsiteY295" fmla="*/ 161798 h 1485645"/>
                  <a:gd name="connsiteX296" fmla="*/ 895096 w 1485647"/>
                  <a:gd name="connsiteY296" fmla="*/ 155702 h 1485645"/>
                  <a:gd name="connsiteX297" fmla="*/ 895096 w 1485647"/>
                  <a:gd name="connsiteY297" fmla="*/ 1479549 h 1485645"/>
                  <a:gd name="connsiteX298" fmla="*/ 895096 w 1485647"/>
                  <a:gd name="connsiteY298" fmla="*/ 1329943 h 1485645"/>
                  <a:gd name="connsiteX299" fmla="*/ 901192 w 1485647"/>
                  <a:gd name="connsiteY299" fmla="*/ 1323847 h 1485645"/>
                  <a:gd name="connsiteX300" fmla="*/ 925576 w 1485647"/>
                  <a:gd name="connsiteY300" fmla="*/ 1323847 h 1485645"/>
                  <a:gd name="connsiteX301" fmla="*/ 931672 w 1485647"/>
                  <a:gd name="connsiteY301" fmla="*/ 1329943 h 1485645"/>
                  <a:gd name="connsiteX302" fmla="*/ 931672 w 1485647"/>
                  <a:gd name="connsiteY302" fmla="*/ 1479549 h 1485645"/>
                  <a:gd name="connsiteX303" fmla="*/ 925576 w 1485647"/>
                  <a:gd name="connsiteY303" fmla="*/ 1485645 h 1485645"/>
                  <a:gd name="connsiteX304" fmla="*/ 901192 w 1485647"/>
                  <a:gd name="connsiteY304" fmla="*/ 1485645 h 1485645"/>
                  <a:gd name="connsiteX305" fmla="*/ 895096 w 1485647"/>
                  <a:gd name="connsiteY305" fmla="*/ 1479549 h 1485645"/>
                  <a:gd name="connsiteX306" fmla="*/ 846366 w 1485647"/>
                  <a:gd name="connsiteY306" fmla="*/ 155702 h 1485645"/>
                  <a:gd name="connsiteX307" fmla="*/ 846366 w 1485647"/>
                  <a:gd name="connsiteY307" fmla="*/ 6096 h 1485645"/>
                  <a:gd name="connsiteX308" fmla="*/ 852462 w 1485647"/>
                  <a:gd name="connsiteY308" fmla="*/ 0 h 1485645"/>
                  <a:gd name="connsiteX309" fmla="*/ 876846 w 1485647"/>
                  <a:gd name="connsiteY309" fmla="*/ 0 h 1485645"/>
                  <a:gd name="connsiteX310" fmla="*/ 882942 w 1485647"/>
                  <a:gd name="connsiteY310" fmla="*/ 6096 h 1485645"/>
                  <a:gd name="connsiteX311" fmla="*/ 882942 w 1485647"/>
                  <a:gd name="connsiteY311" fmla="*/ 155702 h 1485645"/>
                  <a:gd name="connsiteX312" fmla="*/ 876846 w 1485647"/>
                  <a:gd name="connsiteY312" fmla="*/ 161798 h 1485645"/>
                  <a:gd name="connsiteX313" fmla="*/ 852462 w 1485647"/>
                  <a:gd name="connsiteY313" fmla="*/ 161798 h 1485645"/>
                  <a:gd name="connsiteX314" fmla="*/ 846366 w 1485647"/>
                  <a:gd name="connsiteY314" fmla="*/ 155702 h 1485645"/>
                  <a:gd name="connsiteX315" fmla="*/ 846366 w 1485647"/>
                  <a:gd name="connsiteY315" fmla="*/ 1479549 h 1485645"/>
                  <a:gd name="connsiteX316" fmla="*/ 846366 w 1485647"/>
                  <a:gd name="connsiteY316" fmla="*/ 1329943 h 1485645"/>
                  <a:gd name="connsiteX317" fmla="*/ 852462 w 1485647"/>
                  <a:gd name="connsiteY317" fmla="*/ 1323847 h 1485645"/>
                  <a:gd name="connsiteX318" fmla="*/ 876846 w 1485647"/>
                  <a:gd name="connsiteY318" fmla="*/ 1323847 h 1485645"/>
                  <a:gd name="connsiteX319" fmla="*/ 882942 w 1485647"/>
                  <a:gd name="connsiteY319" fmla="*/ 1329943 h 1485645"/>
                  <a:gd name="connsiteX320" fmla="*/ 882942 w 1485647"/>
                  <a:gd name="connsiteY320" fmla="*/ 1479549 h 1485645"/>
                  <a:gd name="connsiteX321" fmla="*/ 876846 w 1485647"/>
                  <a:gd name="connsiteY321" fmla="*/ 1485645 h 1485645"/>
                  <a:gd name="connsiteX322" fmla="*/ 852462 w 1485647"/>
                  <a:gd name="connsiteY322" fmla="*/ 1485645 h 1485645"/>
                  <a:gd name="connsiteX323" fmla="*/ 846366 w 1485647"/>
                  <a:gd name="connsiteY323" fmla="*/ 1479549 h 1485645"/>
                  <a:gd name="connsiteX324" fmla="*/ 797636 w 1485647"/>
                  <a:gd name="connsiteY324" fmla="*/ 155702 h 1485645"/>
                  <a:gd name="connsiteX325" fmla="*/ 797636 w 1485647"/>
                  <a:gd name="connsiteY325" fmla="*/ 6096 h 1485645"/>
                  <a:gd name="connsiteX326" fmla="*/ 803732 w 1485647"/>
                  <a:gd name="connsiteY326" fmla="*/ 0 h 1485645"/>
                  <a:gd name="connsiteX327" fmla="*/ 828116 w 1485647"/>
                  <a:gd name="connsiteY327" fmla="*/ 0 h 1485645"/>
                  <a:gd name="connsiteX328" fmla="*/ 834212 w 1485647"/>
                  <a:gd name="connsiteY328" fmla="*/ 6096 h 1485645"/>
                  <a:gd name="connsiteX329" fmla="*/ 834212 w 1485647"/>
                  <a:gd name="connsiteY329" fmla="*/ 155702 h 1485645"/>
                  <a:gd name="connsiteX330" fmla="*/ 828116 w 1485647"/>
                  <a:gd name="connsiteY330" fmla="*/ 161798 h 1485645"/>
                  <a:gd name="connsiteX331" fmla="*/ 803732 w 1485647"/>
                  <a:gd name="connsiteY331" fmla="*/ 161798 h 1485645"/>
                  <a:gd name="connsiteX332" fmla="*/ 797636 w 1485647"/>
                  <a:gd name="connsiteY332" fmla="*/ 155702 h 1485645"/>
                  <a:gd name="connsiteX333" fmla="*/ 797636 w 1485647"/>
                  <a:gd name="connsiteY333" fmla="*/ 1479549 h 1485645"/>
                  <a:gd name="connsiteX334" fmla="*/ 797636 w 1485647"/>
                  <a:gd name="connsiteY334" fmla="*/ 1329943 h 1485645"/>
                  <a:gd name="connsiteX335" fmla="*/ 803732 w 1485647"/>
                  <a:gd name="connsiteY335" fmla="*/ 1323847 h 1485645"/>
                  <a:gd name="connsiteX336" fmla="*/ 828116 w 1485647"/>
                  <a:gd name="connsiteY336" fmla="*/ 1323847 h 1485645"/>
                  <a:gd name="connsiteX337" fmla="*/ 834212 w 1485647"/>
                  <a:gd name="connsiteY337" fmla="*/ 1329943 h 1485645"/>
                  <a:gd name="connsiteX338" fmla="*/ 834212 w 1485647"/>
                  <a:gd name="connsiteY338" fmla="*/ 1479549 h 1485645"/>
                  <a:gd name="connsiteX339" fmla="*/ 828116 w 1485647"/>
                  <a:gd name="connsiteY339" fmla="*/ 1485645 h 1485645"/>
                  <a:gd name="connsiteX340" fmla="*/ 803732 w 1485647"/>
                  <a:gd name="connsiteY340" fmla="*/ 1485645 h 1485645"/>
                  <a:gd name="connsiteX341" fmla="*/ 797636 w 1485647"/>
                  <a:gd name="connsiteY341" fmla="*/ 1479549 h 1485645"/>
                  <a:gd name="connsiteX342" fmla="*/ 748906 w 1485647"/>
                  <a:gd name="connsiteY342" fmla="*/ 155702 h 1485645"/>
                  <a:gd name="connsiteX343" fmla="*/ 748906 w 1485647"/>
                  <a:gd name="connsiteY343" fmla="*/ 6096 h 1485645"/>
                  <a:gd name="connsiteX344" fmla="*/ 755002 w 1485647"/>
                  <a:gd name="connsiteY344" fmla="*/ 0 h 1485645"/>
                  <a:gd name="connsiteX345" fmla="*/ 779386 w 1485647"/>
                  <a:gd name="connsiteY345" fmla="*/ 0 h 1485645"/>
                  <a:gd name="connsiteX346" fmla="*/ 785482 w 1485647"/>
                  <a:gd name="connsiteY346" fmla="*/ 6096 h 1485645"/>
                  <a:gd name="connsiteX347" fmla="*/ 785482 w 1485647"/>
                  <a:gd name="connsiteY347" fmla="*/ 155702 h 1485645"/>
                  <a:gd name="connsiteX348" fmla="*/ 779386 w 1485647"/>
                  <a:gd name="connsiteY348" fmla="*/ 161798 h 1485645"/>
                  <a:gd name="connsiteX349" fmla="*/ 755002 w 1485647"/>
                  <a:gd name="connsiteY349" fmla="*/ 161798 h 1485645"/>
                  <a:gd name="connsiteX350" fmla="*/ 748906 w 1485647"/>
                  <a:gd name="connsiteY350" fmla="*/ 155702 h 1485645"/>
                  <a:gd name="connsiteX351" fmla="*/ 748906 w 1485647"/>
                  <a:gd name="connsiteY351" fmla="*/ 1479549 h 1485645"/>
                  <a:gd name="connsiteX352" fmla="*/ 748906 w 1485647"/>
                  <a:gd name="connsiteY352" fmla="*/ 1329943 h 1485645"/>
                  <a:gd name="connsiteX353" fmla="*/ 755002 w 1485647"/>
                  <a:gd name="connsiteY353" fmla="*/ 1323847 h 1485645"/>
                  <a:gd name="connsiteX354" fmla="*/ 779386 w 1485647"/>
                  <a:gd name="connsiteY354" fmla="*/ 1323847 h 1485645"/>
                  <a:gd name="connsiteX355" fmla="*/ 785482 w 1485647"/>
                  <a:gd name="connsiteY355" fmla="*/ 1329943 h 1485645"/>
                  <a:gd name="connsiteX356" fmla="*/ 785482 w 1485647"/>
                  <a:gd name="connsiteY356" fmla="*/ 1479549 h 1485645"/>
                  <a:gd name="connsiteX357" fmla="*/ 779386 w 1485647"/>
                  <a:gd name="connsiteY357" fmla="*/ 1485645 h 1485645"/>
                  <a:gd name="connsiteX358" fmla="*/ 755002 w 1485647"/>
                  <a:gd name="connsiteY358" fmla="*/ 1485645 h 1485645"/>
                  <a:gd name="connsiteX359" fmla="*/ 748906 w 1485647"/>
                  <a:gd name="connsiteY359" fmla="*/ 1479549 h 1485645"/>
                  <a:gd name="connsiteX360" fmla="*/ 700176 w 1485647"/>
                  <a:gd name="connsiteY360" fmla="*/ 155702 h 1485645"/>
                  <a:gd name="connsiteX361" fmla="*/ 700176 w 1485647"/>
                  <a:gd name="connsiteY361" fmla="*/ 6096 h 1485645"/>
                  <a:gd name="connsiteX362" fmla="*/ 706272 w 1485647"/>
                  <a:gd name="connsiteY362" fmla="*/ 0 h 1485645"/>
                  <a:gd name="connsiteX363" fmla="*/ 730656 w 1485647"/>
                  <a:gd name="connsiteY363" fmla="*/ 0 h 1485645"/>
                  <a:gd name="connsiteX364" fmla="*/ 736752 w 1485647"/>
                  <a:gd name="connsiteY364" fmla="*/ 6096 h 1485645"/>
                  <a:gd name="connsiteX365" fmla="*/ 736752 w 1485647"/>
                  <a:gd name="connsiteY365" fmla="*/ 155702 h 1485645"/>
                  <a:gd name="connsiteX366" fmla="*/ 730656 w 1485647"/>
                  <a:gd name="connsiteY366" fmla="*/ 161798 h 1485645"/>
                  <a:gd name="connsiteX367" fmla="*/ 706272 w 1485647"/>
                  <a:gd name="connsiteY367" fmla="*/ 161798 h 1485645"/>
                  <a:gd name="connsiteX368" fmla="*/ 700176 w 1485647"/>
                  <a:gd name="connsiteY368" fmla="*/ 155702 h 1485645"/>
                  <a:gd name="connsiteX369" fmla="*/ 700176 w 1485647"/>
                  <a:gd name="connsiteY369" fmla="*/ 1479549 h 1485645"/>
                  <a:gd name="connsiteX370" fmla="*/ 700176 w 1485647"/>
                  <a:gd name="connsiteY370" fmla="*/ 1329943 h 1485645"/>
                  <a:gd name="connsiteX371" fmla="*/ 706272 w 1485647"/>
                  <a:gd name="connsiteY371" fmla="*/ 1323847 h 1485645"/>
                  <a:gd name="connsiteX372" fmla="*/ 730656 w 1485647"/>
                  <a:gd name="connsiteY372" fmla="*/ 1323847 h 1485645"/>
                  <a:gd name="connsiteX373" fmla="*/ 736752 w 1485647"/>
                  <a:gd name="connsiteY373" fmla="*/ 1329943 h 1485645"/>
                  <a:gd name="connsiteX374" fmla="*/ 736752 w 1485647"/>
                  <a:gd name="connsiteY374" fmla="*/ 1479549 h 1485645"/>
                  <a:gd name="connsiteX375" fmla="*/ 730656 w 1485647"/>
                  <a:gd name="connsiteY375" fmla="*/ 1485645 h 1485645"/>
                  <a:gd name="connsiteX376" fmla="*/ 706272 w 1485647"/>
                  <a:gd name="connsiteY376" fmla="*/ 1485645 h 1485645"/>
                  <a:gd name="connsiteX377" fmla="*/ 700176 w 1485647"/>
                  <a:gd name="connsiteY377" fmla="*/ 1479549 h 1485645"/>
                  <a:gd name="connsiteX378" fmla="*/ 651446 w 1485647"/>
                  <a:gd name="connsiteY378" fmla="*/ 155702 h 1485645"/>
                  <a:gd name="connsiteX379" fmla="*/ 651446 w 1485647"/>
                  <a:gd name="connsiteY379" fmla="*/ 6096 h 1485645"/>
                  <a:gd name="connsiteX380" fmla="*/ 657542 w 1485647"/>
                  <a:gd name="connsiteY380" fmla="*/ 0 h 1485645"/>
                  <a:gd name="connsiteX381" fmla="*/ 681926 w 1485647"/>
                  <a:gd name="connsiteY381" fmla="*/ 0 h 1485645"/>
                  <a:gd name="connsiteX382" fmla="*/ 688022 w 1485647"/>
                  <a:gd name="connsiteY382" fmla="*/ 6096 h 1485645"/>
                  <a:gd name="connsiteX383" fmla="*/ 688022 w 1485647"/>
                  <a:gd name="connsiteY383" fmla="*/ 155702 h 1485645"/>
                  <a:gd name="connsiteX384" fmla="*/ 681926 w 1485647"/>
                  <a:gd name="connsiteY384" fmla="*/ 161798 h 1485645"/>
                  <a:gd name="connsiteX385" fmla="*/ 657542 w 1485647"/>
                  <a:gd name="connsiteY385" fmla="*/ 161798 h 1485645"/>
                  <a:gd name="connsiteX386" fmla="*/ 651446 w 1485647"/>
                  <a:gd name="connsiteY386" fmla="*/ 155702 h 1485645"/>
                  <a:gd name="connsiteX387" fmla="*/ 651446 w 1485647"/>
                  <a:gd name="connsiteY387" fmla="*/ 1479549 h 1485645"/>
                  <a:gd name="connsiteX388" fmla="*/ 651446 w 1485647"/>
                  <a:gd name="connsiteY388" fmla="*/ 1329943 h 1485645"/>
                  <a:gd name="connsiteX389" fmla="*/ 657542 w 1485647"/>
                  <a:gd name="connsiteY389" fmla="*/ 1323847 h 1485645"/>
                  <a:gd name="connsiteX390" fmla="*/ 681926 w 1485647"/>
                  <a:gd name="connsiteY390" fmla="*/ 1323847 h 1485645"/>
                  <a:gd name="connsiteX391" fmla="*/ 688022 w 1485647"/>
                  <a:gd name="connsiteY391" fmla="*/ 1329943 h 1485645"/>
                  <a:gd name="connsiteX392" fmla="*/ 688022 w 1485647"/>
                  <a:gd name="connsiteY392" fmla="*/ 1479549 h 1485645"/>
                  <a:gd name="connsiteX393" fmla="*/ 681926 w 1485647"/>
                  <a:gd name="connsiteY393" fmla="*/ 1485645 h 1485645"/>
                  <a:gd name="connsiteX394" fmla="*/ 657542 w 1485647"/>
                  <a:gd name="connsiteY394" fmla="*/ 1485645 h 1485645"/>
                  <a:gd name="connsiteX395" fmla="*/ 651446 w 1485647"/>
                  <a:gd name="connsiteY395" fmla="*/ 1479549 h 1485645"/>
                  <a:gd name="connsiteX396" fmla="*/ 602716 w 1485647"/>
                  <a:gd name="connsiteY396" fmla="*/ 155702 h 1485645"/>
                  <a:gd name="connsiteX397" fmla="*/ 602716 w 1485647"/>
                  <a:gd name="connsiteY397" fmla="*/ 6096 h 1485645"/>
                  <a:gd name="connsiteX398" fmla="*/ 608812 w 1485647"/>
                  <a:gd name="connsiteY398" fmla="*/ 0 h 1485645"/>
                  <a:gd name="connsiteX399" fmla="*/ 633196 w 1485647"/>
                  <a:gd name="connsiteY399" fmla="*/ 0 h 1485645"/>
                  <a:gd name="connsiteX400" fmla="*/ 639292 w 1485647"/>
                  <a:gd name="connsiteY400" fmla="*/ 6096 h 1485645"/>
                  <a:gd name="connsiteX401" fmla="*/ 639292 w 1485647"/>
                  <a:gd name="connsiteY401" fmla="*/ 155702 h 1485645"/>
                  <a:gd name="connsiteX402" fmla="*/ 633196 w 1485647"/>
                  <a:gd name="connsiteY402" fmla="*/ 161798 h 1485645"/>
                  <a:gd name="connsiteX403" fmla="*/ 608812 w 1485647"/>
                  <a:gd name="connsiteY403" fmla="*/ 161798 h 1485645"/>
                  <a:gd name="connsiteX404" fmla="*/ 602716 w 1485647"/>
                  <a:gd name="connsiteY404" fmla="*/ 155702 h 1485645"/>
                  <a:gd name="connsiteX405" fmla="*/ 602716 w 1485647"/>
                  <a:gd name="connsiteY405" fmla="*/ 1479549 h 1485645"/>
                  <a:gd name="connsiteX406" fmla="*/ 602716 w 1485647"/>
                  <a:gd name="connsiteY406" fmla="*/ 1329943 h 1485645"/>
                  <a:gd name="connsiteX407" fmla="*/ 608812 w 1485647"/>
                  <a:gd name="connsiteY407" fmla="*/ 1323847 h 1485645"/>
                  <a:gd name="connsiteX408" fmla="*/ 633196 w 1485647"/>
                  <a:gd name="connsiteY408" fmla="*/ 1323847 h 1485645"/>
                  <a:gd name="connsiteX409" fmla="*/ 639292 w 1485647"/>
                  <a:gd name="connsiteY409" fmla="*/ 1329943 h 1485645"/>
                  <a:gd name="connsiteX410" fmla="*/ 639292 w 1485647"/>
                  <a:gd name="connsiteY410" fmla="*/ 1479549 h 1485645"/>
                  <a:gd name="connsiteX411" fmla="*/ 633196 w 1485647"/>
                  <a:gd name="connsiteY411" fmla="*/ 1485645 h 1485645"/>
                  <a:gd name="connsiteX412" fmla="*/ 608812 w 1485647"/>
                  <a:gd name="connsiteY412" fmla="*/ 1485645 h 1485645"/>
                  <a:gd name="connsiteX413" fmla="*/ 602716 w 1485647"/>
                  <a:gd name="connsiteY413" fmla="*/ 1479549 h 1485645"/>
                  <a:gd name="connsiteX414" fmla="*/ 553986 w 1485647"/>
                  <a:gd name="connsiteY414" fmla="*/ 155702 h 1485645"/>
                  <a:gd name="connsiteX415" fmla="*/ 553986 w 1485647"/>
                  <a:gd name="connsiteY415" fmla="*/ 6096 h 1485645"/>
                  <a:gd name="connsiteX416" fmla="*/ 560082 w 1485647"/>
                  <a:gd name="connsiteY416" fmla="*/ 0 h 1485645"/>
                  <a:gd name="connsiteX417" fmla="*/ 584466 w 1485647"/>
                  <a:gd name="connsiteY417" fmla="*/ 0 h 1485645"/>
                  <a:gd name="connsiteX418" fmla="*/ 590562 w 1485647"/>
                  <a:gd name="connsiteY418" fmla="*/ 6096 h 1485645"/>
                  <a:gd name="connsiteX419" fmla="*/ 590562 w 1485647"/>
                  <a:gd name="connsiteY419" fmla="*/ 155702 h 1485645"/>
                  <a:gd name="connsiteX420" fmla="*/ 584466 w 1485647"/>
                  <a:gd name="connsiteY420" fmla="*/ 161798 h 1485645"/>
                  <a:gd name="connsiteX421" fmla="*/ 560082 w 1485647"/>
                  <a:gd name="connsiteY421" fmla="*/ 161798 h 1485645"/>
                  <a:gd name="connsiteX422" fmla="*/ 553986 w 1485647"/>
                  <a:gd name="connsiteY422" fmla="*/ 155702 h 1485645"/>
                  <a:gd name="connsiteX423" fmla="*/ 553986 w 1485647"/>
                  <a:gd name="connsiteY423" fmla="*/ 1479549 h 1485645"/>
                  <a:gd name="connsiteX424" fmla="*/ 553986 w 1485647"/>
                  <a:gd name="connsiteY424" fmla="*/ 1329943 h 1485645"/>
                  <a:gd name="connsiteX425" fmla="*/ 560082 w 1485647"/>
                  <a:gd name="connsiteY425" fmla="*/ 1323847 h 1485645"/>
                  <a:gd name="connsiteX426" fmla="*/ 584466 w 1485647"/>
                  <a:gd name="connsiteY426" fmla="*/ 1323847 h 1485645"/>
                  <a:gd name="connsiteX427" fmla="*/ 590562 w 1485647"/>
                  <a:gd name="connsiteY427" fmla="*/ 1329943 h 1485645"/>
                  <a:gd name="connsiteX428" fmla="*/ 590562 w 1485647"/>
                  <a:gd name="connsiteY428" fmla="*/ 1479549 h 1485645"/>
                  <a:gd name="connsiteX429" fmla="*/ 584466 w 1485647"/>
                  <a:gd name="connsiteY429" fmla="*/ 1485645 h 1485645"/>
                  <a:gd name="connsiteX430" fmla="*/ 560082 w 1485647"/>
                  <a:gd name="connsiteY430" fmla="*/ 1485645 h 1485645"/>
                  <a:gd name="connsiteX431" fmla="*/ 553986 w 1485647"/>
                  <a:gd name="connsiteY431" fmla="*/ 1479549 h 1485645"/>
                  <a:gd name="connsiteX432" fmla="*/ 505256 w 1485647"/>
                  <a:gd name="connsiteY432" fmla="*/ 155702 h 1485645"/>
                  <a:gd name="connsiteX433" fmla="*/ 505256 w 1485647"/>
                  <a:gd name="connsiteY433" fmla="*/ 6096 h 1485645"/>
                  <a:gd name="connsiteX434" fmla="*/ 511352 w 1485647"/>
                  <a:gd name="connsiteY434" fmla="*/ 0 h 1485645"/>
                  <a:gd name="connsiteX435" fmla="*/ 535736 w 1485647"/>
                  <a:gd name="connsiteY435" fmla="*/ 0 h 1485645"/>
                  <a:gd name="connsiteX436" fmla="*/ 541832 w 1485647"/>
                  <a:gd name="connsiteY436" fmla="*/ 6096 h 1485645"/>
                  <a:gd name="connsiteX437" fmla="*/ 541832 w 1485647"/>
                  <a:gd name="connsiteY437" fmla="*/ 155702 h 1485645"/>
                  <a:gd name="connsiteX438" fmla="*/ 535736 w 1485647"/>
                  <a:gd name="connsiteY438" fmla="*/ 161798 h 1485645"/>
                  <a:gd name="connsiteX439" fmla="*/ 511352 w 1485647"/>
                  <a:gd name="connsiteY439" fmla="*/ 161798 h 1485645"/>
                  <a:gd name="connsiteX440" fmla="*/ 505256 w 1485647"/>
                  <a:gd name="connsiteY440" fmla="*/ 155702 h 1485645"/>
                  <a:gd name="connsiteX441" fmla="*/ 505256 w 1485647"/>
                  <a:gd name="connsiteY441" fmla="*/ 1479549 h 1485645"/>
                  <a:gd name="connsiteX442" fmla="*/ 505256 w 1485647"/>
                  <a:gd name="connsiteY442" fmla="*/ 1329943 h 1485645"/>
                  <a:gd name="connsiteX443" fmla="*/ 511352 w 1485647"/>
                  <a:gd name="connsiteY443" fmla="*/ 1323847 h 1485645"/>
                  <a:gd name="connsiteX444" fmla="*/ 535736 w 1485647"/>
                  <a:gd name="connsiteY444" fmla="*/ 1323847 h 1485645"/>
                  <a:gd name="connsiteX445" fmla="*/ 541832 w 1485647"/>
                  <a:gd name="connsiteY445" fmla="*/ 1329943 h 1485645"/>
                  <a:gd name="connsiteX446" fmla="*/ 541832 w 1485647"/>
                  <a:gd name="connsiteY446" fmla="*/ 1479549 h 1485645"/>
                  <a:gd name="connsiteX447" fmla="*/ 535736 w 1485647"/>
                  <a:gd name="connsiteY447" fmla="*/ 1485645 h 1485645"/>
                  <a:gd name="connsiteX448" fmla="*/ 511352 w 1485647"/>
                  <a:gd name="connsiteY448" fmla="*/ 1485645 h 1485645"/>
                  <a:gd name="connsiteX449" fmla="*/ 505256 w 1485647"/>
                  <a:gd name="connsiteY449" fmla="*/ 1479549 h 1485645"/>
                  <a:gd name="connsiteX450" fmla="*/ 456526 w 1485647"/>
                  <a:gd name="connsiteY450" fmla="*/ 155702 h 1485645"/>
                  <a:gd name="connsiteX451" fmla="*/ 456526 w 1485647"/>
                  <a:gd name="connsiteY451" fmla="*/ 6096 h 1485645"/>
                  <a:gd name="connsiteX452" fmla="*/ 462622 w 1485647"/>
                  <a:gd name="connsiteY452" fmla="*/ 0 h 1485645"/>
                  <a:gd name="connsiteX453" fmla="*/ 487006 w 1485647"/>
                  <a:gd name="connsiteY453" fmla="*/ 0 h 1485645"/>
                  <a:gd name="connsiteX454" fmla="*/ 493102 w 1485647"/>
                  <a:gd name="connsiteY454" fmla="*/ 6096 h 1485645"/>
                  <a:gd name="connsiteX455" fmla="*/ 493102 w 1485647"/>
                  <a:gd name="connsiteY455" fmla="*/ 155702 h 1485645"/>
                  <a:gd name="connsiteX456" fmla="*/ 487006 w 1485647"/>
                  <a:gd name="connsiteY456" fmla="*/ 161798 h 1485645"/>
                  <a:gd name="connsiteX457" fmla="*/ 462622 w 1485647"/>
                  <a:gd name="connsiteY457" fmla="*/ 161798 h 1485645"/>
                  <a:gd name="connsiteX458" fmla="*/ 456526 w 1485647"/>
                  <a:gd name="connsiteY458" fmla="*/ 155702 h 1485645"/>
                  <a:gd name="connsiteX459" fmla="*/ 456526 w 1485647"/>
                  <a:gd name="connsiteY459" fmla="*/ 1479549 h 1485645"/>
                  <a:gd name="connsiteX460" fmla="*/ 456526 w 1485647"/>
                  <a:gd name="connsiteY460" fmla="*/ 1329943 h 1485645"/>
                  <a:gd name="connsiteX461" fmla="*/ 462622 w 1485647"/>
                  <a:gd name="connsiteY461" fmla="*/ 1323847 h 1485645"/>
                  <a:gd name="connsiteX462" fmla="*/ 487006 w 1485647"/>
                  <a:gd name="connsiteY462" fmla="*/ 1323847 h 1485645"/>
                  <a:gd name="connsiteX463" fmla="*/ 493102 w 1485647"/>
                  <a:gd name="connsiteY463" fmla="*/ 1329943 h 1485645"/>
                  <a:gd name="connsiteX464" fmla="*/ 493102 w 1485647"/>
                  <a:gd name="connsiteY464" fmla="*/ 1479549 h 1485645"/>
                  <a:gd name="connsiteX465" fmla="*/ 487006 w 1485647"/>
                  <a:gd name="connsiteY465" fmla="*/ 1485645 h 1485645"/>
                  <a:gd name="connsiteX466" fmla="*/ 462622 w 1485647"/>
                  <a:gd name="connsiteY466" fmla="*/ 1485645 h 1485645"/>
                  <a:gd name="connsiteX467" fmla="*/ 456526 w 1485647"/>
                  <a:gd name="connsiteY467" fmla="*/ 1479549 h 1485645"/>
                  <a:gd name="connsiteX468" fmla="*/ 407796 w 1485647"/>
                  <a:gd name="connsiteY468" fmla="*/ 155702 h 1485645"/>
                  <a:gd name="connsiteX469" fmla="*/ 407796 w 1485647"/>
                  <a:gd name="connsiteY469" fmla="*/ 6096 h 1485645"/>
                  <a:gd name="connsiteX470" fmla="*/ 413892 w 1485647"/>
                  <a:gd name="connsiteY470" fmla="*/ 0 h 1485645"/>
                  <a:gd name="connsiteX471" fmla="*/ 438276 w 1485647"/>
                  <a:gd name="connsiteY471" fmla="*/ 0 h 1485645"/>
                  <a:gd name="connsiteX472" fmla="*/ 444372 w 1485647"/>
                  <a:gd name="connsiteY472" fmla="*/ 6096 h 1485645"/>
                  <a:gd name="connsiteX473" fmla="*/ 444372 w 1485647"/>
                  <a:gd name="connsiteY473" fmla="*/ 155702 h 1485645"/>
                  <a:gd name="connsiteX474" fmla="*/ 438276 w 1485647"/>
                  <a:gd name="connsiteY474" fmla="*/ 161798 h 1485645"/>
                  <a:gd name="connsiteX475" fmla="*/ 413892 w 1485647"/>
                  <a:gd name="connsiteY475" fmla="*/ 161798 h 1485645"/>
                  <a:gd name="connsiteX476" fmla="*/ 407796 w 1485647"/>
                  <a:gd name="connsiteY476" fmla="*/ 155702 h 1485645"/>
                  <a:gd name="connsiteX477" fmla="*/ 407796 w 1485647"/>
                  <a:gd name="connsiteY477" fmla="*/ 1479549 h 1485645"/>
                  <a:gd name="connsiteX478" fmla="*/ 407796 w 1485647"/>
                  <a:gd name="connsiteY478" fmla="*/ 1329943 h 1485645"/>
                  <a:gd name="connsiteX479" fmla="*/ 413892 w 1485647"/>
                  <a:gd name="connsiteY479" fmla="*/ 1323847 h 1485645"/>
                  <a:gd name="connsiteX480" fmla="*/ 438276 w 1485647"/>
                  <a:gd name="connsiteY480" fmla="*/ 1323847 h 1485645"/>
                  <a:gd name="connsiteX481" fmla="*/ 444372 w 1485647"/>
                  <a:gd name="connsiteY481" fmla="*/ 1329943 h 1485645"/>
                  <a:gd name="connsiteX482" fmla="*/ 444372 w 1485647"/>
                  <a:gd name="connsiteY482" fmla="*/ 1479549 h 1485645"/>
                  <a:gd name="connsiteX483" fmla="*/ 438276 w 1485647"/>
                  <a:gd name="connsiteY483" fmla="*/ 1485645 h 1485645"/>
                  <a:gd name="connsiteX484" fmla="*/ 413892 w 1485647"/>
                  <a:gd name="connsiteY484" fmla="*/ 1485645 h 1485645"/>
                  <a:gd name="connsiteX485" fmla="*/ 407796 w 1485647"/>
                  <a:gd name="connsiteY485" fmla="*/ 1479549 h 1485645"/>
                  <a:gd name="connsiteX486" fmla="*/ 359066 w 1485647"/>
                  <a:gd name="connsiteY486" fmla="*/ 155702 h 1485645"/>
                  <a:gd name="connsiteX487" fmla="*/ 359066 w 1485647"/>
                  <a:gd name="connsiteY487" fmla="*/ 6096 h 1485645"/>
                  <a:gd name="connsiteX488" fmla="*/ 365162 w 1485647"/>
                  <a:gd name="connsiteY488" fmla="*/ 0 h 1485645"/>
                  <a:gd name="connsiteX489" fmla="*/ 389546 w 1485647"/>
                  <a:gd name="connsiteY489" fmla="*/ 0 h 1485645"/>
                  <a:gd name="connsiteX490" fmla="*/ 395642 w 1485647"/>
                  <a:gd name="connsiteY490" fmla="*/ 6096 h 1485645"/>
                  <a:gd name="connsiteX491" fmla="*/ 395642 w 1485647"/>
                  <a:gd name="connsiteY491" fmla="*/ 155702 h 1485645"/>
                  <a:gd name="connsiteX492" fmla="*/ 389546 w 1485647"/>
                  <a:gd name="connsiteY492" fmla="*/ 161798 h 1485645"/>
                  <a:gd name="connsiteX493" fmla="*/ 365162 w 1485647"/>
                  <a:gd name="connsiteY493" fmla="*/ 161798 h 1485645"/>
                  <a:gd name="connsiteX494" fmla="*/ 359066 w 1485647"/>
                  <a:gd name="connsiteY494" fmla="*/ 155702 h 1485645"/>
                  <a:gd name="connsiteX495" fmla="*/ 359066 w 1485647"/>
                  <a:gd name="connsiteY495" fmla="*/ 1479549 h 1485645"/>
                  <a:gd name="connsiteX496" fmla="*/ 359066 w 1485647"/>
                  <a:gd name="connsiteY496" fmla="*/ 1329943 h 1485645"/>
                  <a:gd name="connsiteX497" fmla="*/ 365162 w 1485647"/>
                  <a:gd name="connsiteY497" fmla="*/ 1323847 h 1485645"/>
                  <a:gd name="connsiteX498" fmla="*/ 389546 w 1485647"/>
                  <a:gd name="connsiteY498" fmla="*/ 1323847 h 1485645"/>
                  <a:gd name="connsiteX499" fmla="*/ 395642 w 1485647"/>
                  <a:gd name="connsiteY499" fmla="*/ 1329943 h 1485645"/>
                  <a:gd name="connsiteX500" fmla="*/ 395642 w 1485647"/>
                  <a:gd name="connsiteY500" fmla="*/ 1479549 h 1485645"/>
                  <a:gd name="connsiteX501" fmla="*/ 389546 w 1485647"/>
                  <a:gd name="connsiteY501" fmla="*/ 1485645 h 1485645"/>
                  <a:gd name="connsiteX502" fmla="*/ 365162 w 1485647"/>
                  <a:gd name="connsiteY502" fmla="*/ 1485645 h 1485645"/>
                  <a:gd name="connsiteX503" fmla="*/ 359066 w 1485647"/>
                  <a:gd name="connsiteY503" fmla="*/ 1479549 h 1485645"/>
                  <a:gd name="connsiteX504" fmla="*/ 310336 w 1485647"/>
                  <a:gd name="connsiteY504" fmla="*/ 155702 h 1485645"/>
                  <a:gd name="connsiteX505" fmla="*/ 310336 w 1485647"/>
                  <a:gd name="connsiteY505" fmla="*/ 6096 h 1485645"/>
                  <a:gd name="connsiteX506" fmla="*/ 316432 w 1485647"/>
                  <a:gd name="connsiteY506" fmla="*/ 0 h 1485645"/>
                  <a:gd name="connsiteX507" fmla="*/ 340816 w 1485647"/>
                  <a:gd name="connsiteY507" fmla="*/ 0 h 1485645"/>
                  <a:gd name="connsiteX508" fmla="*/ 346912 w 1485647"/>
                  <a:gd name="connsiteY508" fmla="*/ 6096 h 1485645"/>
                  <a:gd name="connsiteX509" fmla="*/ 346912 w 1485647"/>
                  <a:gd name="connsiteY509" fmla="*/ 155702 h 1485645"/>
                  <a:gd name="connsiteX510" fmla="*/ 340816 w 1485647"/>
                  <a:gd name="connsiteY510" fmla="*/ 161798 h 1485645"/>
                  <a:gd name="connsiteX511" fmla="*/ 316432 w 1485647"/>
                  <a:gd name="connsiteY511" fmla="*/ 161798 h 1485645"/>
                  <a:gd name="connsiteX512" fmla="*/ 310336 w 1485647"/>
                  <a:gd name="connsiteY512" fmla="*/ 155702 h 1485645"/>
                  <a:gd name="connsiteX513" fmla="*/ 310336 w 1485647"/>
                  <a:gd name="connsiteY513" fmla="*/ 1479549 h 1485645"/>
                  <a:gd name="connsiteX514" fmla="*/ 310336 w 1485647"/>
                  <a:gd name="connsiteY514" fmla="*/ 1329943 h 1485645"/>
                  <a:gd name="connsiteX515" fmla="*/ 316432 w 1485647"/>
                  <a:gd name="connsiteY515" fmla="*/ 1323847 h 1485645"/>
                  <a:gd name="connsiteX516" fmla="*/ 340816 w 1485647"/>
                  <a:gd name="connsiteY516" fmla="*/ 1323847 h 1485645"/>
                  <a:gd name="connsiteX517" fmla="*/ 346912 w 1485647"/>
                  <a:gd name="connsiteY517" fmla="*/ 1329943 h 1485645"/>
                  <a:gd name="connsiteX518" fmla="*/ 346912 w 1485647"/>
                  <a:gd name="connsiteY518" fmla="*/ 1479549 h 1485645"/>
                  <a:gd name="connsiteX519" fmla="*/ 340816 w 1485647"/>
                  <a:gd name="connsiteY519" fmla="*/ 1485645 h 1485645"/>
                  <a:gd name="connsiteX520" fmla="*/ 316432 w 1485647"/>
                  <a:gd name="connsiteY520" fmla="*/ 1485645 h 1485645"/>
                  <a:gd name="connsiteX521" fmla="*/ 310336 w 1485647"/>
                  <a:gd name="connsiteY521" fmla="*/ 1479549 h 1485645"/>
                  <a:gd name="connsiteX522" fmla="*/ 261606 w 1485647"/>
                  <a:gd name="connsiteY522" fmla="*/ 155702 h 1485645"/>
                  <a:gd name="connsiteX523" fmla="*/ 261606 w 1485647"/>
                  <a:gd name="connsiteY523" fmla="*/ 6096 h 1485645"/>
                  <a:gd name="connsiteX524" fmla="*/ 267702 w 1485647"/>
                  <a:gd name="connsiteY524" fmla="*/ 0 h 1485645"/>
                  <a:gd name="connsiteX525" fmla="*/ 292086 w 1485647"/>
                  <a:gd name="connsiteY525" fmla="*/ 0 h 1485645"/>
                  <a:gd name="connsiteX526" fmla="*/ 298182 w 1485647"/>
                  <a:gd name="connsiteY526" fmla="*/ 6096 h 1485645"/>
                  <a:gd name="connsiteX527" fmla="*/ 298182 w 1485647"/>
                  <a:gd name="connsiteY527" fmla="*/ 155702 h 1485645"/>
                  <a:gd name="connsiteX528" fmla="*/ 292086 w 1485647"/>
                  <a:gd name="connsiteY528" fmla="*/ 161798 h 1485645"/>
                  <a:gd name="connsiteX529" fmla="*/ 267702 w 1485647"/>
                  <a:gd name="connsiteY529" fmla="*/ 161798 h 1485645"/>
                  <a:gd name="connsiteX530" fmla="*/ 261606 w 1485647"/>
                  <a:gd name="connsiteY530" fmla="*/ 155702 h 1485645"/>
                  <a:gd name="connsiteX531" fmla="*/ 261606 w 1485647"/>
                  <a:gd name="connsiteY531" fmla="*/ 1479549 h 1485645"/>
                  <a:gd name="connsiteX532" fmla="*/ 261606 w 1485647"/>
                  <a:gd name="connsiteY532" fmla="*/ 1329943 h 1485645"/>
                  <a:gd name="connsiteX533" fmla="*/ 267702 w 1485647"/>
                  <a:gd name="connsiteY533" fmla="*/ 1323847 h 1485645"/>
                  <a:gd name="connsiteX534" fmla="*/ 292086 w 1485647"/>
                  <a:gd name="connsiteY534" fmla="*/ 1323847 h 1485645"/>
                  <a:gd name="connsiteX535" fmla="*/ 298182 w 1485647"/>
                  <a:gd name="connsiteY535" fmla="*/ 1329943 h 1485645"/>
                  <a:gd name="connsiteX536" fmla="*/ 298182 w 1485647"/>
                  <a:gd name="connsiteY536" fmla="*/ 1479549 h 1485645"/>
                  <a:gd name="connsiteX537" fmla="*/ 292086 w 1485647"/>
                  <a:gd name="connsiteY537" fmla="*/ 1485645 h 1485645"/>
                  <a:gd name="connsiteX538" fmla="*/ 267702 w 1485647"/>
                  <a:gd name="connsiteY538" fmla="*/ 1485645 h 1485645"/>
                  <a:gd name="connsiteX539" fmla="*/ 261606 w 1485647"/>
                  <a:gd name="connsiteY539" fmla="*/ 1479549 h 1485645"/>
                  <a:gd name="connsiteX540" fmla="*/ 0 w 1485647"/>
                  <a:gd name="connsiteY540" fmla="*/ 310134 h 1485645"/>
                  <a:gd name="connsiteX541" fmla="*/ 0 w 1485647"/>
                  <a:gd name="connsiteY541" fmla="*/ 285750 h 1485645"/>
                  <a:gd name="connsiteX542" fmla="*/ 6096 w 1485647"/>
                  <a:gd name="connsiteY542" fmla="*/ 279654 h 1485645"/>
                  <a:gd name="connsiteX543" fmla="*/ 155702 w 1485647"/>
                  <a:gd name="connsiteY543" fmla="*/ 279654 h 1485645"/>
                  <a:gd name="connsiteX544" fmla="*/ 161798 w 1485647"/>
                  <a:gd name="connsiteY544" fmla="*/ 285750 h 1485645"/>
                  <a:gd name="connsiteX545" fmla="*/ 161798 w 1485647"/>
                  <a:gd name="connsiteY545" fmla="*/ 310134 h 1485645"/>
                  <a:gd name="connsiteX546" fmla="*/ 155702 w 1485647"/>
                  <a:gd name="connsiteY546" fmla="*/ 316230 h 1485645"/>
                  <a:gd name="connsiteX547" fmla="*/ 6096 w 1485647"/>
                  <a:gd name="connsiteY547" fmla="*/ 316230 h 1485645"/>
                  <a:gd name="connsiteX548" fmla="*/ 0 w 1485647"/>
                  <a:gd name="connsiteY548" fmla="*/ 310134 h 1485645"/>
                  <a:gd name="connsiteX549" fmla="*/ 0 w 1485647"/>
                  <a:gd name="connsiteY549" fmla="*/ 358855 h 1485645"/>
                  <a:gd name="connsiteX550" fmla="*/ 0 w 1485647"/>
                  <a:gd name="connsiteY550" fmla="*/ 334471 h 1485645"/>
                  <a:gd name="connsiteX551" fmla="*/ 6096 w 1485647"/>
                  <a:gd name="connsiteY551" fmla="*/ 328375 h 1485645"/>
                  <a:gd name="connsiteX552" fmla="*/ 155702 w 1485647"/>
                  <a:gd name="connsiteY552" fmla="*/ 328375 h 1485645"/>
                  <a:gd name="connsiteX553" fmla="*/ 161798 w 1485647"/>
                  <a:gd name="connsiteY553" fmla="*/ 334471 h 1485645"/>
                  <a:gd name="connsiteX554" fmla="*/ 161798 w 1485647"/>
                  <a:gd name="connsiteY554" fmla="*/ 358855 h 1485645"/>
                  <a:gd name="connsiteX555" fmla="*/ 155702 w 1485647"/>
                  <a:gd name="connsiteY555" fmla="*/ 364951 h 1485645"/>
                  <a:gd name="connsiteX556" fmla="*/ 6096 w 1485647"/>
                  <a:gd name="connsiteY556" fmla="*/ 364951 h 1485645"/>
                  <a:gd name="connsiteX557" fmla="*/ 0 w 1485647"/>
                  <a:gd name="connsiteY557" fmla="*/ 358855 h 1485645"/>
                  <a:gd name="connsiteX558" fmla="*/ 0 w 1485647"/>
                  <a:gd name="connsiteY558" fmla="*/ 407585 h 1485645"/>
                  <a:gd name="connsiteX559" fmla="*/ 0 w 1485647"/>
                  <a:gd name="connsiteY559" fmla="*/ 383201 h 1485645"/>
                  <a:gd name="connsiteX560" fmla="*/ 6096 w 1485647"/>
                  <a:gd name="connsiteY560" fmla="*/ 377105 h 1485645"/>
                  <a:gd name="connsiteX561" fmla="*/ 155702 w 1485647"/>
                  <a:gd name="connsiteY561" fmla="*/ 377105 h 1485645"/>
                  <a:gd name="connsiteX562" fmla="*/ 161798 w 1485647"/>
                  <a:gd name="connsiteY562" fmla="*/ 383201 h 1485645"/>
                  <a:gd name="connsiteX563" fmla="*/ 161798 w 1485647"/>
                  <a:gd name="connsiteY563" fmla="*/ 407585 h 1485645"/>
                  <a:gd name="connsiteX564" fmla="*/ 155702 w 1485647"/>
                  <a:gd name="connsiteY564" fmla="*/ 413681 h 1485645"/>
                  <a:gd name="connsiteX565" fmla="*/ 6096 w 1485647"/>
                  <a:gd name="connsiteY565" fmla="*/ 413681 h 1485645"/>
                  <a:gd name="connsiteX566" fmla="*/ 0 w 1485647"/>
                  <a:gd name="connsiteY566" fmla="*/ 407585 h 1485645"/>
                  <a:gd name="connsiteX567" fmla="*/ 0 w 1485647"/>
                  <a:gd name="connsiteY567" fmla="*/ 456315 h 1485645"/>
                  <a:gd name="connsiteX568" fmla="*/ 0 w 1485647"/>
                  <a:gd name="connsiteY568" fmla="*/ 431931 h 1485645"/>
                  <a:gd name="connsiteX569" fmla="*/ 6096 w 1485647"/>
                  <a:gd name="connsiteY569" fmla="*/ 425835 h 1485645"/>
                  <a:gd name="connsiteX570" fmla="*/ 155702 w 1485647"/>
                  <a:gd name="connsiteY570" fmla="*/ 425835 h 1485645"/>
                  <a:gd name="connsiteX571" fmla="*/ 161798 w 1485647"/>
                  <a:gd name="connsiteY571" fmla="*/ 431931 h 1485645"/>
                  <a:gd name="connsiteX572" fmla="*/ 161798 w 1485647"/>
                  <a:gd name="connsiteY572" fmla="*/ 456315 h 1485645"/>
                  <a:gd name="connsiteX573" fmla="*/ 155702 w 1485647"/>
                  <a:gd name="connsiteY573" fmla="*/ 462411 h 1485645"/>
                  <a:gd name="connsiteX574" fmla="*/ 6096 w 1485647"/>
                  <a:gd name="connsiteY574" fmla="*/ 462411 h 1485645"/>
                  <a:gd name="connsiteX575" fmla="*/ 0 w 1485647"/>
                  <a:gd name="connsiteY575" fmla="*/ 456315 h 1485645"/>
                  <a:gd name="connsiteX576" fmla="*/ 0 w 1485647"/>
                  <a:gd name="connsiteY576" fmla="*/ 505045 h 1485645"/>
                  <a:gd name="connsiteX577" fmla="*/ 0 w 1485647"/>
                  <a:gd name="connsiteY577" fmla="*/ 480661 h 1485645"/>
                  <a:gd name="connsiteX578" fmla="*/ 6096 w 1485647"/>
                  <a:gd name="connsiteY578" fmla="*/ 474565 h 1485645"/>
                  <a:gd name="connsiteX579" fmla="*/ 155702 w 1485647"/>
                  <a:gd name="connsiteY579" fmla="*/ 474565 h 1485645"/>
                  <a:gd name="connsiteX580" fmla="*/ 161798 w 1485647"/>
                  <a:gd name="connsiteY580" fmla="*/ 480661 h 1485645"/>
                  <a:gd name="connsiteX581" fmla="*/ 161798 w 1485647"/>
                  <a:gd name="connsiteY581" fmla="*/ 505045 h 1485645"/>
                  <a:gd name="connsiteX582" fmla="*/ 155702 w 1485647"/>
                  <a:gd name="connsiteY582" fmla="*/ 511141 h 1485645"/>
                  <a:gd name="connsiteX583" fmla="*/ 6096 w 1485647"/>
                  <a:gd name="connsiteY583" fmla="*/ 511141 h 1485645"/>
                  <a:gd name="connsiteX584" fmla="*/ 0 w 1485647"/>
                  <a:gd name="connsiteY584" fmla="*/ 505045 h 1485645"/>
                  <a:gd name="connsiteX585" fmla="*/ 0 w 1485647"/>
                  <a:gd name="connsiteY585" fmla="*/ 553775 h 1485645"/>
                  <a:gd name="connsiteX586" fmla="*/ 0 w 1485647"/>
                  <a:gd name="connsiteY586" fmla="*/ 529391 h 1485645"/>
                  <a:gd name="connsiteX587" fmla="*/ 6096 w 1485647"/>
                  <a:gd name="connsiteY587" fmla="*/ 523295 h 1485645"/>
                  <a:gd name="connsiteX588" fmla="*/ 155702 w 1485647"/>
                  <a:gd name="connsiteY588" fmla="*/ 523295 h 1485645"/>
                  <a:gd name="connsiteX589" fmla="*/ 161798 w 1485647"/>
                  <a:gd name="connsiteY589" fmla="*/ 529391 h 1485645"/>
                  <a:gd name="connsiteX590" fmla="*/ 161798 w 1485647"/>
                  <a:gd name="connsiteY590" fmla="*/ 553775 h 1485645"/>
                  <a:gd name="connsiteX591" fmla="*/ 155702 w 1485647"/>
                  <a:gd name="connsiteY591" fmla="*/ 559871 h 1485645"/>
                  <a:gd name="connsiteX592" fmla="*/ 6096 w 1485647"/>
                  <a:gd name="connsiteY592" fmla="*/ 559871 h 1485645"/>
                  <a:gd name="connsiteX593" fmla="*/ 0 w 1485647"/>
                  <a:gd name="connsiteY593" fmla="*/ 553775 h 1485645"/>
                  <a:gd name="connsiteX594" fmla="*/ 0 w 1485647"/>
                  <a:gd name="connsiteY594" fmla="*/ 602505 h 1485645"/>
                  <a:gd name="connsiteX595" fmla="*/ 0 w 1485647"/>
                  <a:gd name="connsiteY595" fmla="*/ 578121 h 1485645"/>
                  <a:gd name="connsiteX596" fmla="*/ 6096 w 1485647"/>
                  <a:gd name="connsiteY596" fmla="*/ 572025 h 1485645"/>
                  <a:gd name="connsiteX597" fmla="*/ 155702 w 1485647"/>
                  <a:gd name="connsiteY597" fmla="*/ 572025 h 1485645"/>
                  <a:gd name="connsiteX598" fmla="*/ 161798 w 1485647"/>
                  <a:gd name="connsiteY598" fmla="*/ 578121 h 1485645"/>
                  <a:gd name="connsiteX599" fmla="*/ 161798 w 1485647"/>
                  <a:gd name="connsiteY599" fmla="*/ 602505 h 1485645"/>
                  <a:gd name="connsiteX600" fmla="*/ 155702 w 1485647"/>
                  <a:gd name="connsiteY600" fmla="*/ 608601 h 1485645"/>
                  <a:gd name="connsiteX601" fmla="*/ 6096 w 1485647"/>
                  <a:gd name="connsiteY601" fmla="*/ 608601 h 1485645"/>
                  <a:gd name="connsiteX602" fmla="*/ 0 w 1485647"/>
                  <a:gd name="connsiteY602" fmla="*/ 602505 h 1485645"/>
                  <a:gd name="connsiteX603" fmla="*/ 0 w 1485647"/>
                  <a:gd name="connsiteY603" fmla="*/ 651235 h 1485645"/>
                  <a:gd name="connsiteX604" fmla="*/ 0 w 1485647"/>
                  <a:gd name="connsiteY604" fmla="*/ 626851 h 1485645"/>
                  <a:gd name="connsiteX605" fmla="*/ 6096 w 1485647"/>
                  <a:gd name="connsiteY605" fmla="*/ 620755 h 1485645"/>
                  <a:gd name="connsiteX606" fmla="*/ 155702 w 1485647"/>
                  <a:gd name="connsiteY606" fmla="*/ 620755 h 1485645"/>
                  <a:gd name="connsiteX607" fmla="*/ 161798 w 1485647"/>
                  <a:gd name="connsiteY607" fmla="*/ 626851 h 1485645"/>
                  <a:gd name="connsiteX608" fmla="*/ 161798 w 1485647"/>
                  <a:gd name="connsiteY608" fmla="*/ 651235 h 1485645"/>
                  <a:gd name="connsiteX609" fmla="*/ 155702 w 1485647"/>
                  <a:gd name="connsiteY609" fmla="*/ 657331 h 1485645"/>
                  <a:gd name="connsiteX610" fmla="*/ 6096 w 1485647"/>
                  <a:gd name="connsiteY610" fmla="*/ 657331 h 1485645"/>
                  <a:gd name="connsiteX611" fmla="*/ 0 w 1485647"/>
                  <a:gd name="connsiteY611" fmla="*/ 651235 h 1485645"/>
                  <a:gd name="connsiteX612" fmla="*/ 0 w 1485647"/>
                  <a:gd name="connsiteY612" fmla="*/ 699965 h 1485645"/>
                  <a:gd name="connsiteX613" fmla="*/ 0 w 1485647"/>
                  <a:gd name="connsiteY613" fmla="*/ 675581 h 1485645"/>
                  <a:gd name="connsiteX614" fmla="*/ 6096 w 1485647"/>
                  <a:gd name="connsiteY614" fmla="*/ 669485 h 1485645"/>
                  <a:gd name="connsiteX615" fmla="*/ 155702 w 1485647"/>
                  <a:gd name="connsiteY615" fmla="*/ 669485 h 1485645"/>
                  <a:gd name="connsiteX616" fmla="*/ 161798 w 1485647"/>
                  <a:gd name="connsiteY616" fmla="*/ 675581 h 1485645"/>
                  <a:gd name="connsiteX617" fmla="*/ 161798 w 1485647"/>
                  <a:gd name="connsiteY617" fmla="*/ 699965 h 1485645"/>
                  <a:gd name="connsiteX618" fmla="*/ 155702 w 1485647"/>
                  <a:gd name="connsiteY618" fmla="*/ 706061 h 1485645"/>
                  <a:gd name="connsiteX619" fmla="*/ 6096 w 1485647"/>
                  <a:gd name="connsiteY619" fmla="*/ 706061 h 1485645"/>
                  <a:gd name="connsiteX620" fmla="*/ 0 w 1485647"/>
                  <a:gd name="connsiteY620" fmla="*/ 699965 h 1485645"/>
                  <a:gd name="connsiteX621" fmla="*/ 0 w 1485647"/>
                  <a:gd name="connsiteY621" fmla="*/ 748695 h 1485645"/>
                  <a:gd name="connsiteX622" fmla="*/ 0 w 1485647"/>
                  <a:gd name="connsiteY622" fmla="*/ 724311 h 1485645"/>
                  <a:gd name="connsiteX623" fmla="*/ 6096 w 1485647"/>
                  <a:gd name="connsiteY623" fmla="*/ 718215 h 1485645"/>
                  <a:gd name="connsiteX624" fmla="*/ 155702 w 1485647"/>
                  <a:gd name="connsiteY624" fmla="*/ 718215 h 1485645"/>
                  <a:gd name="connsiteX625" fmla="*/ 161798 w 1485647"/>
                  <a:gd name="connsiteY625" fmla="*/ 724311 h 1485645"/>
                  <a:gd name="connsiteX626" fmla="*/ 161798 w 1485647"/>
                  <a:gd name="connsiteY626" fmla="*/ 748695 h 1485645"/>
                  <a:gd name="connsiteX627" fmla="*/ 155702 w 1485647"/>
                  <a:gd name="connsiteY627" fmla="*/ 754791 h 1485645"/>
                  <a:gd name="connsiteX628" fmla="*/ 6096 w 1485647"/>
                  <a:gd name="connsiteY628" fmla="*/ 754791 h 1485645"/>
                  <a:gd name="connsiteX629" fmla="*/ 0 w 1485647"/>
                  <a:gd name="connsiteY629" fmla="*/ 748695 h 1485645"/>
                  <a:gd name="connsiteX630" fmla="*/ 0 w 1485647"/>
                  <a:gd name="connsiteY630" fmla="*/ 797425 h 1485645"/>
                  <a:gd name="connsiteX631" fmla="*/ 0 w 1485647"/>
                  <a:gd name="connsiteY631" fmla="*/ 773041 h 1485645"/>
                  <a:gd name="connsiteX632" fmla="*/ 6096 w 1485647"/>
                  <a:gd name="connsiteY632" fmla="*/ 766945 h 1485645"/>
                  <a:gd name="connsiteX633" fmla="*/ 155702 w 1485647"/>
                  <a:gd name="connsiteY633" fmla="*/ 766945 h 1485645"/>
                  <a:gd name="connsiteX634" fmla="*/ 161798 w 1485647"/>
                  <a:gd name="connsiteY634" fmla="*/ 773041 h 1485645"/>
                  <a:gd name="connsiteX635" fmla="*/ 161798 w 1485647"/>
                  <a:gd name="connsiteY635" fmla="*/ 797425 h 1485645"/>
                  <a:gd name="connsiteX636" fmla="*/ 155702 w 1485647"/>
                  <a:gd name="connsiteY636" fmla="*/ 803521 h 1485645"/>
                  <a:gd name="connsiteX637" fmla="*/ 6096 w 1485647"/>
                  <a:gd name="connsiteY637" fmla="*/ 803521 h 1485645"/>
                  <a:gd name="connsiteX638" fmla="*/ 0 w 1485647"/>
                  <a:gd name="connsiteY638" fmla="*/ 797425 h 1485645"/>
                  <a:gd name="connsiteX639" fmla="*/ 0 w 1485647"/>
                  <a:gd name="connsiteY639" fmla="*/ 846155 h 1485645"/>
                  <a:gd name="connsiteX640" fmla="*/ 0 w 1485647"/>
                  <a:gd name="connsiteY640" fmla="*/ 821771 h 1485645"/>
                  <a:gd name="connsiteX641" fmla="*/ 6096 w 1485647"/>
                  <a:gd name="connsiteY641" fmla="*/ 815675 h 1485645"/>
                  <a:gd name="connsiteX642" fmla="*/ 155702 w 1485647"/>
                  <a:gd name="connsiteY642" fmla="*/ 815675 h 1485645"/>
                  <a:gd name="connsiteX643" fmla="*/ 161798 w 1485647"/>
                  <a:gd name="connsiteY643" fmla="*/ 821771 h 1485645"/>
                  <a:gd name="connsiteX644" fmla="*/ 161798 w 1485647"/>
                  <a:gd name="connsiteY644" fmla="*/ 846155 h 1485645"/>
                  <a:gd name="connsiteX645" fmla="*/ 155702 w 1485647"/>
                  <a:gd name="connsiteY645" fmla="*/ 852251 h 1485645"/>
                  <a:gd name="connsiteX646" fmla="*/ 6096 w 1485647"/>
                  <a:gd name="connsiteY646" fmla="*/ 852251 h 1485645"/>
                  <a:gd name="connsiteX647" fmla="*/ 0 w 1485647"/>
                  <a:gd name="connsiteY647" fmla="*/ 846155 h 1485645"/>
                  <a:gd name="connsiteX648" fmla="*/ 0 w 1485647"/>
                  <a:gd name="connsiteY648" fmla="*/ 894885 h 1485645"/>
                  <a:gd name="connsiteX649" fmla="*/ 0 w 1485647"/>
                  <a:gd name="connsiteY649" fmla="*/ 870501 h 1485645"/>
                  <a:gd name="connsiteX650" fmla="*/ 6096 w 1485647"/>
                  <a:gd name="connsiteY650" fmla="*/ 864405 h 1485645"/>
                  <a:gd name="connsiteX651" fmla="*/ 155702 w 1485647"/>
                  <a:gd name="connsiteY651" fmla="*/ 864405 h 1485645"/>
                  <a:gd name="connsiteX652" fmla="*/ 161798 w 1485647"/>
                  <a:gd name="connsiteY652" fmla="*/ 870501 h 1485645"/>
                  <a:gd name="connsiteX653" fmla="*/ 161798 w 1485647"/>
                  <a:gd name="connsiteY653" fmla="*/ 894885 h 1485645"/>
                  <a:gd name="connsiteX654" fmla="*/ 155702 w 1485647"/>
                  <a:gd name="connsiteY654" fmla="*/ 900981 h 1485645"/>
                  <a:gd name="connsiteX655" fmla="*/ 6096 w 1485647"/>
                  <a:gd name="connsiteY655" fmla="*/ 900981 h 1485645"/>
                  <a:gd name="connsiteX656" fmla="*/ 0 w 1485647"/>
                  <a:gd name="connsiteY656" fmla="*/ 894885 h 1485645"/>
                  <a:gd name="connsiteX657" fmla="*/ 0 w 1485647"/>
                  <a:gd name="connsiteY657" fmla="*/ 943615 h 1485645"/>
                  <a:gd name="connsiteX658" fmla="*/ 0 w 1485647"/>
                  <a:gd name="connsiteY658" fmla="*/ 919231 h 1485645"/>
                  <a:gd name="connsiteX659" fmla="*/ 6096 w 1485647"/>
                  <a:gd name="connsiteY659" fmla="*/ 913135 h 1485645"/>
                  <a:gd name="connsiteX660" fmla="*/ 155702 w 1485647"/>
                  <a:gd name="connsiteY660" fmla="*/ 913135 h 1485645"/>
                  <a:gd name="connsiteX661" fmla="*/ 161798 w 1485647"/>
                  <a:gd name="connsiteY661" fmla="*/ 919231 h 1485645"/>
                  <a:gd name="connsiteX662" fmla="*/ 161798 w 1485647"/>
                  <a:gd name="connsiteY662" fmla="*/ 943615 h 1485645"/>
                  <a:gd name="connsiteX663" fmla="*/ 155702 w 1485647"/>
                  <a:gd name="connsiteY663" fmla="*/ 949711 h 1485645"/>
                  <a:gd name="connsiteX664" fmla="*/ 6096 w 1485647"/>
                  <a:gd name="connsiteY664" fmla="*/ 949711 h 1485645"/>
                  <a:gd name="connsiteX665" fmla="*/ 0 w 1485647"/>
                  <a:gd name="connsiteY665" fmla="*/ 943615 h 1485645"/>
                  <a:gd name="connsiteX666" fmla="*/ 0 w 1485647"/>
                  <a:gd name="connsiteY666" fmla="*/ 992345 h 1485645"/>
                  <a:gd name="connsiteX667" fmla="*/ 0 w 1485647"/>
                  <a:gd name="connsiteY667" fmla="*/ 967961 h 1485645"/>
                  <a:gd name="connsiteX668" fmla="*/ 6096 w 1485647"/>
                  <a:gd name="connsiteY668" fmla="*/ 961865 h 1485645"/>
                  <a:gd name="connsiteX669" fmla="*/ 155702 w 1485647"/>
                  <a:gd name="connsiteY669" fmla="*/ 961865 h 1485645"/>
                  <a:gd name="connsiteX670" fmla="*/ 161798 w 1485647"/>
                  <a:gd name="connsiteY670" fmla="*/ 967961 h 1485645"/>
                  <a:gd name="connsiteX671" fmla="*/ 161798 w 1485647"/>
                  <a:gd name="connsiteY671" fmla="*/ 992345 h 1485645"/>
                  <a:gd name="connsiteX672" fmla="*/ 155702 w 1485647"/>
                  <a:gd name="connsiteY672" fmla="*/ 998441 h 1485645"/>
                  <a:gd name="connsiteX673" fmla="*/ 6096 w 1485647"/>
                  <a:gd name="connsiteY673" fmla="*/ 998441 h 1485645"/>
                  <a:gd name="connsiteX674" fmla="*/ 0 w 1485647"/>
                  <a:gd name="connsiteY674" fmla="*/ 992345 h 1485645"/>
                  <a:gd name="connsiteX675" fmla="*/ 0 w 1485647"/>
                  <a:gd name="connsiteY675" fmla="*/ 1041075 h 1485645"/>
                  <a:gd name="connsiteX676" fmla="*/ 0 w 1485647"/>
                  <a:gd name="connsiteY676" fmla="*/ 1016691 h 1485645"/>
                  <a:gd name="connsiteX677" fmla="*/ 6096 w 1485647"/>
                  <a:gd name="connsiteY677" fmla="*/ 1010595 h 1485645"/>
                  <a:gd name="connsiteX678" fmla="*/ 155702 w 1485647"/>
                  <a:gd name="connsiteY678" fmla="*/ 1010595 h 1485645"/>
                  <a:gd name="connsiteX679" fmla="*/ 161798 w 1485647"/>
                  <a:gd name="connsiteY679" fmla="*/ 1016691 h 1485645"/>
                  <a:gd name="connsiteX680" fmla="*/ 161798 w 1485647"/>
                  <a:gd name="connsiteY680" fmla="*/ 1041075 h 1485645"/>
                  <a:gd name="connsiteX681" fmla="*/ 155702 w 1485647"/>
                  <a:gd name="connsiteY681" fmla="*/ 1047171 h 1485645"/>
                  <a:gd name="connsiteX682" fmla="*/ 6096 w 1485647"/>
                  <a:gd name="connsiteY682" fmla="*/ 1047171 h 1485645"/>
                  <a:gd name="connsiteX683" fmla="*/ 0 w 1485647"/>
                  <a:gd name="connsiteY683" fmla="*/ 1041075 h 1485645"/>
                  <a:gd name="connsiteX684" fmla="*/ 0 w 1485647"/>
                  <a:gd name="connsiteY684" fmla="*/ 1089805 h 1485645"/>
                  <a:gd name="connsiteX685" fmla="*/ 0 w 1485647"/>
                  <a:gd name="connsiteY685" fmla="*/ 1065421 h 1485645"/>
                  <a:gd name="connsiteX686" fmla="*/ 6096 w 1485647"/>
                  <a:gd name="connsiteY686" fmla="*/ 1059325 h 1485645"/>
                  <a:gd name="connsiteX687" fmla="*/ 155702 w 1485647"/>
                  <a:gd name="connsiteY687" fmla="*/ 1059325 h 1485645"/>
                  <a:gd name="connsiteX688" fmla="*/ 161798 w 1485647"/>
                  <a:gd name="connsiteY688" fmla="*/ 1065421 h 1485645"/>
                  <a:gd name="connsiteX689" fmla="*/ 161798 w 1485647"/>
                  <a:gd name="connsiteY689" fmla="*/ 1089805 h 1485645"/>
                  <a:gd name="connsiteX690" fmla="*/ 155702 w 1485647"/>
                  <a:gd name="connsiteY690" fmla="*/ 1095901 h 1485645"/>
                  <a:gd name="connsiteX691" fmla="*/ 6096 w 1485647"/>
                  <a:gd name="connsiteY691" fmla="*/ 1095901 h 1485645"/>
                  <a:gd name="connsiteX692" fmla="*/ 0 w 1485647"/>
                  <a:gd name="connsiteY692" fmla="*/ 1089805 h 1485645"/>
                  <a:gd name="connsiteX693" fmla="*/ 0 w 1485647"/>
                  <a:gd name="connsiteY693" fmla="*/ 1138535 h 1485645"/>
                  <a:gd name="connsiteX694" fmla="*/ 0 w 1485647"/>
                  <a:gd name="connsiteY694" fmla="*/ 1114151 h 1485645"/>
                  <a:gd name="connsiteX695" fmla="*/ 6096 w 1485647"/>
                  <a:gd name="connsiteY695" fmla="*/ 1108055 h 1485645"/>
                  <a:gd name="connsiteX696" fmla="*/ 155702 w 1485647"/>
                  <a:gd name="connsiteY696" fmla="*/ 1108055 h 1485645"/>
                  <a:gd name="connsiteX697" fmla="*/ 161798 w 1485647"/>
                  <a:gd name="connsiteY697" fmla="*/ 1114151 h 1485645"/>
                  <a:gd name="connsiteX698" fmla="*/ 161798 w 1485647"/>
                  <a:gd name="connsiteY698" fmla="*/ 1138535 h 1485645"/>
                  <a:gd name="connsiteX699" fmla="*/ 155702 w 1485647"/>
                  <a:gd name="connsiteY699" fmla="*/ 1144631 h 1485645"/>
                  <a:gd name="connsiteX700" fmla="*/ 6096 w 1485647"/>
                  <a:gd name="connsiteY700" fmla="*/ 1144631 h 1485645"/>
                  <a:gd name="connsiteX701" fmla="*/ 0 w 1485647"/>
                  <a:gd name="connsiteY701" fmla="*/ 1138535 h 1485645"/>
                  <a:gd name="connsiteX702" fmla="*/ 0 w 1485647"/>
                  <a:gd name="connsiteY702" fmla="*/ 1187265 h 1485645"/>
                  <a:gd name="connsiteX703" fmla="*/ 0 w 1485647"/>
                  <a:gd name="connsiteY703" fmla="*/ 1162881 h 1485645"/>
                  <a:gd name="connsiteX704" fmla="*/ 6096 w 1485647"/>
                  <a:gd name="connsiteY704" fmla="*/ 1156785 h 1485645"/>
                  <a:gd name="connsiteX705" fmla="*/ 155702 w 1485647"/>
                  <a:gd name="connsiteY705" fmla="*/ 1156785 h 1485645"/>
                  <a:gd name="connsiteX706" fmla="*/ 161798 w 1485647"/>
                  <a:gd name="connsiteY706" fmla="*/ 1162881 h 1485645"/>
                  <a:gd name="connsiteX707" fmla="*/ 161798 w 1485647"/>
                  <a:gd name="connsiteY707" fmla="*/ 1187265 h 1485645"/>
                  <a:gd name="connsiteX708" fmla="*/ 155702 w 1485647"/>
                  <a:gd name="connsiteY708" fmla="*/ 1193361 h 1485645"/>
                  <a:gd name="connsiteX709" fmla="*/ 6096 w 1485647"/>
                  <a:gd name="connsiteY709" fmla="*/ 1193361 h 1485645"/>
                  <a:gd name="connsiteX710" fmla="*/ 0 w 1485647"/>
                  <a:gd name="connsiteY710" fmla="*/ 1187265 h 1485645"/>
                  <a:gd name="connsiteX711" fmla="*/ 0 w 1485647"/>
                  <a:gd name="connsiteY711" fmla="*/ 1235995 h 1485645"/>
                  <a:gd name="connsiteX712" fmla="*/ 0 w 1485647"/>
                  <a:gd name="connsiteY712" fmla="*/ 1211611 h 1485645"/>
                  <a:gd name="connsiteX713" fmla="*/ 6096 w 1485647"/>
                  <a:gd name="connsiteY713" fmla="*/ 1205515 h 1485645"/>
                  <a:gd name="connsiteX714" fmla="*/ 155702 w 1485647"/>
                  <a:gd name="connsiteY714" fmla="*/ 1205515 h 1485645"/>
                  <a:gd name="connsiteX715" fmla="*/ 161798 w 1485647"/>
                  <a:gd name="connsiteY715" fmla="*/ 1211611 h 1485645"/>
                  <a:gd name="connsiteX716" fmla="*/ 161798 w 1485647"/>
                  <a:gd name="connsiteY716" fmla="*/ 1235995 h 1485645"/>
                  <a:gd name="connsiteX717" fmla="*/ 155702 w 1485647"/>
                  <a:gd name="connsiteY717" fmla="*/ 1242091 h 1485645"/>
                  <a:gd name="connsiteX718" fmla="*/ 6096 w 1485647"/>
                  <a:gd name="connsiteY718" fmla="*/ 1242091 h 1485645"/>
                  <a:gd name="connsiteX719" fmla="*/ 0 w 1485647"/>
                  <a:gd name="connsiteY719" fmla="*/ 1235995 h 1485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Lst>
                <a:rect l="l" t="t" r="r" b="b"/>
                <a:pathLst>
                  <a:path w="1485647" h="1485645">
                    <a:moveTo>
                      <a:pt x="1323849" y="310134"/>
                    </a:moveTo>
                    <a:lnTo>
                      <a:pt x="1323849" y="285750"/>
                    </a:lnTo>
                    <a:cubicBezTo>
                      <a:pt x="1323849" y="282383"/>
                      <a:pt x="1326578" y="279654"/>
                      <a:pt x="1329945" y="279654"/>
                    </a:cubicBezTo>
                    <a:lnTo>
                      <a:pt x="1479551" y="279654"/>
                    </a:lnTo>
                    <a:cubicBezTo>
                      <a:pt x="1482918" y="279654"/>
                      <a:pt x="1485647" y="282383"/>
                      <a:pt x="1485647" y="285750"/>
                    </a:cubicBezTo>
                    <a:lnTo>
                      <a:pt x="1485647" y="310134"/>
                    </a:lnTo>
                    <a:cubicBezTo>
                      <a:pt x="1485647" y="313501"/>
                      <a:pt x="1482918" y="316230"/>
                      <a:pt x="1479551" y="316230"/>
                    </a:cubicBezTo>
                    <a:lnTo>
                      <a:pt x="1329945" y="316230"/>
                    </a:lnTo>
                    <a:cubicBezTo>
                      <a:pt x="1326578" y="316230"/>
                      <a:pt x="1323849" y="313501"/>
                      <a:pt x="1323849" y="310134"/>
                    </a:cubicBezTo>
                    <a:close/>
                    <a:moveTo>
                      <a:pt x="1323849" y="358855"/>
                    </a:moveTo>
                    <a:lnTo>
                      <a:pt x="1323849" y="334471"/>
                    </a:lnTo>
                    <a:cubicBezTo>
                      <a:pt x="1323849" y="331104"/>
                      <a:pt x="1326578" y="328375"/>
                      <a:pt x="1329945" y="328375"/>
                    </a:cubicBezTo>
                    <a:lnTo>
                      <a:pt x="1479551" y="328375"/>
                    </a:lnTo>
                    <a:cubicBezTo>
                      <a:pt x="1482918" y="328375"/>
                      <a:pt x="1485647" y="331104"/>
                      <a:pt x="1485647" y="334471"/>
                    </a:cubicBezTo>
                    <a:lnTo>
                      <a:pt x="1485647" y="358855"/>
                    </a:lnTo>
                    <a:cubicBezTo>
                      <a:pt x="1485647" y="362222"/>
                      <a:pt x="1482918" y="364951"/>
                      <a:pt x="1479551" y="364951"/>
                    </a:cubicBezTo>
                    <a:lnTo>
                      <a:pt x="1329945" y="364951"/>
                    </a:lnTo>
                    <a:cubicBezTo>
                      <a:pt x="1326578" y="364951"/>
                      <a:pt x="1323849" y="362222"/>
                      <a:pt x="1323849" y="358855"/>
                    </a:cubicBezTo>
                    <a:close/>
                    <a:moveTo>
                      <a:pt x="1323849" y="407585"/>
                    </a:moveTo>
                    <a:lnTo>
                      <a:pt x="1323849" y="383201"/>
                    </a:lnTo>
                    <a:cubicBezTo>
                      <a:pt x="1323849" y="379834"/>
                      <a:pt x="1326578" y="377105"/>
                      <a:pt x="1329945" y="377105"/>
                    </a:cubicBezTo>
                    <a:lnTo>
                      <a:pt x="1479551" y="377105"/>
                    </a:lnTo>
                    <a:cubicBezTo>
                      <a:pt x="1482918" y="377105"/>
                      <a:pt x="1485647" y="379834"/>
                      <a:pt x="1485647" y="383201"/>
                    </a:cubicBezTo>
                    <a:lnTo>
                      <a:pt x="1485647" y="407585"/>
                    </a:lnTo>
                    <a:cubicBezTo>
                      <a:pt x="1485647" y="410952"/>
                      <a:pt x="1482918" y="413681"/>
                      <a:pt x="1479551" y="413681"/>
                    </a:cubicBezTo>
                    <a:lnTo>
                      <a:pt x="1329945" y="413681"/>
                    </a:lnTo>
                    <a:cubicBezTo>
                      <a:pt x="1326578" y="413681"/>
                      <a:pt x="1323849" y="410952"/>
                      <a:pt x="1323849" y="407585"/>
                    </a:cubicBezTo>
                    <a:close/>
                    <a:moveTo>
                      <a:pt x="1323849" y="456315"/>
                    </a:moveTo>
                    <a:lnTo>
                      <a:pt x="1323849" y="431931"/>
                    </a:lnTo>
                    <a:cubicBezTo>
                      <a:pt x="1323849" y="428564"/>
                      <a:pt x="1326578" y="425835"/>
                      <a:pt x="1329945" y="425835"/>
                    </a:cubicBezTo>
                    <a:lnTo>
                      <a:pt x="1479551" y="425835"/>
                    </a:lnTo>
                    <a:cubicBezTo>
                      <a:pt x="1482918" y="425835"/>
                      <a:pt x="1485647" y="428564"/>
                      <a:pt x="1485647" y="431931"/>
                    </a:cubicBezTo>
                    <a:lnTo>
                      <a:pt x="1485647" y="456315"/>
                    </a:lnTo>
                    <a:cubicBezTo>
                      <a:pt x="1485647" y="459682"/>
                      <a:pt x="1482918" y="462411"/>
                      <a:pt x="1479551" y="462411"/>
                    </a:cubicBezTo>
                    <a:lnTo>
                      <a:pt x="1329945" y="462411"/>
                    </a:lnTo>
                    <a:cubicBezTo>
                      <a:pt x="1326578" y="462411"/>
                      <a:pt x="1323849" y="459682"/>
                      <a:pt x="1323849" y="456315"/>
                    </a:cubicBezTo>
                    <a:close/>
                    <a:moveTo>
                      <a:pt x="1323849" y="505045"/>
                    </a:moveTo>
                    <a:lnTo>
                      <a:pt x="1323849" y="480661"/>
                    </a:lnTo>
                    <a:cubicBezTo>
                      <a:pt x="1323849" y="477294"/>
                      <a:pt x="1326578" y="474565"/>
                      <a:pt x="1329945" y="474565"/>
                    </a:cubicBezTo>
                    <a:lnTo>
                      <a:pt x="1479551" y="474565"/>
                    </a:lnTo>
                    <a:cubicBezTo>
                      <a:pt x="1482918" y="474565"/>
                      <a:pt x="1485647" y="477294"/>
                      <a:pt x="1485647" y="480661"/>
                    </a:cubicBezTo>
                    <a:lnTo>
                      <a:pt x="1485647" y="505045"/>
                    </a:lnTo>
                    <a:cubicBezTo>
                      <a:pt x="1485647" y="508412"/>
                      <a:pt x="1482918" y="511141"/>
                      <a:pt x="1479551" y="511141"/>
                    </a:cubicBezTo>
                    <a:lnTo>
                      <a:pt x="1329945" y="511141"/>
                    </a:lnTo>
                    <a:cubicBezTo>
                      <a:pt x="1326578" y="511141"/>
                      <a:pt x="1323849" y="508412"/>
                      <a:pt x="1323849" y="505045"/>
                    </a:cubicBezTo>
                    <a:close/>
                    <a:moveTo>
                      <a:pt x="1323849" y="553775"/>
                    </a:moveTo>
                    <a:lnTo>
                      <a:pt x="1323849" y="529391"/>
                    </a:lnTo>
                    <a:cubicBezTo>
                      <a:pt x="1323849" y="526024"/>
                      <a:pt x="1326578" y="523295"/>
                      <a:pt x="1329945" y="523295"/>
                    </a:cubicBezTo>
                    <a:lnTo>
                      <a:pt x="1479551" y="523295"/>
                    </a:lnTo>
                    <a:cubicBezTo>
                      <a:pt x="1482918" y="523295"/>
                      <a:pt x="1485647" y="526024"/>
                      <a:pt x="1485647" y="529391"/>
                    </a:cubicBezTo>
                    <a:lnTo>
                      <a:pt x="1485647" y="553775"/>
                    </a:lnTo>
                    <a:cubicBezTo>
                      <a:pt x="1485647" y="557142"/>
                      <a:pt x="1482918" y="559871"/>
                      <a:pt x="1479551" y="559871"/>
                    </a:cubicBezTo>
                    <a:lnTo>
                      <a:pt x="1329945" y="559871"/>
                    </a:lnTo>
                    <a:cubicBezTo>
                      <a:pt x="1326578" y="559871"/>
                      <a:pt x="1323849" y="557142"/>
                      <a:pt x="1323849" y="553775"/>
                    </a:cubicBezTo>
                    <a:close/>
                    <a:moveTo>
                      <a:pt x="1323849" y="602505"/>
                    </a:moveTo>
                    <a:lnTo>
                      <a:pt x="1323849" y="578121"/>
                    </a:lnTo>
                    <a:cubicBezTo>
                      <a:pt x="1323849" y="574754"/>
                      <a:pt x="1326578" y="572025"/>
                      <a:pt x="1329945" y="572025"/>
                    </a:cubicBezTo>
                    <a:lnTo>
                      <a:pt x="1479551" y="572025"/>
                    </a:lnTo>
                    <a:cubicBezTo>
                      <a:pt x="1482918" y="572025"/>
                      <a:pt x="1485647" y="574754"/>
                      <a:pt x="1485647" y="578121"/>
                    </a:cubicBezTo>
                    <a:lnTo>
                      <a:pt x="1485647" y="602505"/>
                    </a:lnTo>
                    <a:cubicBezTo>
                      <a:pt x="1485647" y="605872"/>
                      <a:pt x="1482918" y="608601"/>
                      <a:pt x="1479551" y="608601"/>
                    </a:cubicBezTo>
                    <a:lnTo>
                      <a:pt x="1329945" y="608601"/>
                    </a:lnTo>
                    <a:cubicBezTo>
                      <a:pt x="1326578" y="608601"/>
                      <a:pt x="1323849" y="605872"/>
                      <a:pt x="1323849" y="602505"/>
                    </a:cubicBezTo>
                    <a:close/>
                    <a:moveTo>
                      <a:pt x="1323849" y="651235"/>
                    </a:moveTo>
                    <a:lnTo>
                      <a:pt x="1323849" y="626851"/>
                    </a:lnTo>
                    <a:cubicBezTo>
                      <a:pt x="1323849" y="623484"/>
                      <a:pt x="1326578" y="620755"/>
                      <a:pt x="1329945" y="620755"/>
                    </a:cubicBezTo>
                    <a:lnTo>
                      <a:pt x="1479551" y="620755"/>
                    </a:lnTo>
                    <a:cubicBezTo>
                      <a:pt x="1482918" y="620755"/>
                      <a:pt x="1485647" y="623484"/>
                      <a:pt x="1485647" y="626851"/>
                    </a:cubicBezTo>
                    <a:lnTo>
                      <a:pt x="1485647" y="651235"/>
                    </a:lnTo>
                    <a:cubicBezTo>
                      <a:pt x="1485647" y="654602"/>
                      <a:pt x="1482918" y="657331"/>
                      <a:pt x="1479551" y="657331"/>
                    </a:cubicBezTo>
                    <a:lnTo>
                      <a:pt x="1329945" y="657331"/>
                    </a:lnTo>
                    <a:cubicBezTo>
                      <a:pt x="1326578" y="657331"/>
                      <a:pt x="1323849" y="654602"/>
                      <a:pt x="1323849" y="651235"/>
                    </a:cubicBezTo>
                    <a:close/>
                    <a:moveTo>
                      <a:pt x="1323849" y="699965"/>
                    </a:moveTo>
                    <a:lnTo>
                      <a:pt x="1323849" y="675581"/>
                    </a:lnTo>
                    <a:cubicBezTo>
                      <a:pt x="1323849" y="672214"/>
                      <a:pt x="1326578" y="669485"/>
                      <a:pt x="1329945" y="669485"/>
                    </a:cubicBezTo>
                    <a:lnTo>
                      <a:pt x="1479551" y="669485"/>
                    </a:lnTo>
                    <a:cubicBezTo>
                      <a:pt x="1482918" y="669485"/>
                      <a:pt x="1485647" y="672214"/>
                      <a:pt x="1485647" y="675581"/>
                    </a:cubicBezTo>
                    <a:lnTo>
                      <a:pt x="1485647" y="699965"/>
                    </a:lnTo>
                    <a:cubicBezTo>
                      <a:pt x="1485647" y="703332"/>
                      <a:pt x="1482918" y="706061"/>
                      <a:pt x="1479551" y="706061"/>
                    </a:cubicBezTo>
                    <a:lnTo>
                      <a:pt x="1329945" y="706061"/>
                    </a:lnTo>
                    <a:cubicBezTo>
                      <a:pt x="1326578" y="706061"/>
                      <a:pt x="1323849" y="703332"/>
                      <a:pt x="1323849" y="699965"/>
                    </a:cubicBezTo>
                    <a:close/>
                    <a:moveTo>
                      <a:pt x="1323849" y="748695"/>
                    </a:moveTo>
                    <a:lnTo>
                      <a:pt x="1323849" y="724311"/>
                    </a:lnTo>
                    <a:cubicBezTo>
                      <a:pt x="1323849" y="720944"/>
                      <a:pt x="1326578" y="718215"/>
                      <a:pt x="1329945" y="718215"/>
                    </a:cubicBezTo>
                    <a:lnTo>
                      <a:pt x="1479551" y="718215"/>
                    </a:lnTo>
                    <a:cubicBezTo>
                      <a:pt x="1482918" y="718215"/>
                      <a:pt x="1485647" y="720944"/>
                      <a:pt x="1485647" y="724311"/>
                    </a:cubicBezTo>
                    <a:lnTo>
                      <a:pt x="1485647" y="748695"/>
                    </a:lnTo>
                    <a:cubicBezTo>
                      <a:pt x="1485647" y="752062"/>
                      <a:pt x="1482918" y="754791"/>
                      <a:pt x="1479551" y="754791"/>
                    </a:cubicBezTo>
                    <a:lnTo>
                      <a:pt x="1329945" y="754791"/>
                    </a:lnTo>
                    <a:cubicBezTo>
                      <a:pt x="1326578" y="754791"/>
                      <a:pt x="1323849" y="752062"/>
                      <a:pt x="1323849" y="748695"/>
                    </a:cubicBezTo>
                    <a:close/>
                    <a:moveTo>
                      <a:pt x="1323849" y="797425"/>
                    </a:moveTo>
                    <a:lnTo>
                      <a:pt x="1323849" y="773041"/>
                    </a:lnTo>
                    <a:cubicBezTo>
                      <a:pt x="1323849" y="769674"/>
                      <a:pt x="1326578" y="766945"/>
                      <a:pt x="1329945" y="766945"/>
                    </a:cubicBezTo>
                    <a:lnTo>
                      <a:pt x="1479551" y="766945"/>
                    </a:lnTo>
                    <a:cubicBezTo>
                      <a:pt x="1482918" y="766945"/>
                      <a:pt x="1485647" y="769674"/>
                      <a:pt x="1485647" y="773041"/>
                    </a:cubicBezTo>
                    <a:lnTo>
                      <a:pt x="1485647" y="797425"/>
                    </a:lnTo>
                    <a:cubicBezTo>
                      <a:pt x="1485647" y="800792"/>
                      <a:pt x="1482918" y="803521"/>
                      <a:pt x="1479551" y="803521"/>
                    </a:cubicBezTo>
                    <a:lnTo>
                      <a:pt x="1329945" y="803521"/>
                    </a:lnTo>
                    <a:cubicBezTo>
                      <a:pt x="1326578" y="803521"/>
                      <a:pt x="1323849" y="800792"/>
                      <a:pt x="1323849" y="797425"/>
                    </a:cubicBezTo>
                    <a:close/>
                    <a:moveTo>
                      <a:pt x="1323849" y="846155"/>
                    </a:moveTo>
                    <a:lnTo>
                      <a:pt x="1323849" y="821771"/>
                    </a:lnTo>
                    <a:cubicBezTo>
                      <a:pt x="1323849" y="818404"/>
                      <a:pt x="1326578" y="815675"/>
                      <a:pt x="1329945" y="815675"/>
                    </a:cubicBezTo>
                    <a:lnTo>
                      <a:pt x="1479551" y="815675"/>
                    </a:lnTo>
                    <a:cubicBezTo>
                      <a:pt x="1482918" y="815675"/>
                      <a:pt x="1485647" y="818404"/>
                      <a:pt x="1485647" y="821771"/>
                    </a:cubicBezTo>
                    <a:lnTo>
                      <a:pt x="1485647" y="846155"/>
                    </a:lnTo>
                    <a:cubicBezTo>
                      <a:pt x="1485647" y="849522"/>
                      <a:pt x="1482918" y="852251"/>
                      <a:pt x="1479551" y="852251"/>
                    </a:cubicBezTo>
                    <a:lnTo>
                      <a:pt x="1329945" y="852251"/>
                    </a:lnTo>
                    <a:cubicBezTo>
                      <a:pt x="1326578" y="852251"/>
                      <a:pt x="1323849" y="849522"/>
                      <a:pt x="1323849" y="846155"/>
                    </a:cubicBezTo>
                    <a:close/>
                    <a:moveTo>
                      <a:pt x="1323849" y="894885"/>
                    </a:moveTo>
                    <a:lnTo>
                      <a:pt x="1323849" y="870501"/>
                    </a:lnTo>
                    <a:cubicBezTo>
                      <a:pt x="1323849" y="867134"/>
                      <a:pt x="1326578" y="864405"/>
                      <a:pt x="1329945" y="864405"/>
                    </a:cubicBezTo>
                    <a:lnTo>
                      <a:pt x="1479551" y="864405"/>
                    </a:lnTo>
                    <a:cubicBezTo>
                      <a:pt x="1482918" y="864405"/>
                      <a:pt x="1485647" y="867134"/>
                      <a:pt x="1485647" y="870501"/>
                    </a:cubicBezTo>
                    <a:lnTo>
                      <a:pt x="1485647" y="894885"/>
                    </a:lnTo>
                    <a:cubicBezTo>
                      <a:pt x="1485647" y="898252"/>
                      <a:pt x="1482918" y="900981"/>
                      <a:pt x="1479551" y="900981"/>
                    </a:cubicBezTo>
                    <a:lnTo>
                      <a:pt x="1329945" y="900981"/>
                    </a:lnTo>
                    <a:cubicBezTo>
                      <a:pt x="1326578" y="900981"/>
                      <a:pt x="1323849" y="898252"/>
                      <a:pt x="1323849" y="894885"/>
                    </a:cubicBezTo>
                    <a:close/>
                    <a:moveTo>
                      <a:pt x="1323849" y="943615"/>
                    </a:moveTo>
                    <a:lnTo>
                      <a:pt x="1323849" y="919231"/>
                    </a:lnTo>
                    <a:cubicBezTo>
                      <a:pt x="1323849" y="915864"/>
                      <a:pt x="1326578" y="913135"/>
                      <a:pt x="1329945" y="913135"/>
                    </a:cubicBezTo>
                    <a:lnTo>
                      <a:pt x="1479551" y="913135"/>
                    </a:lnTo>
                    <a:cubicBezTo>
                      <a:pt x="1482918" y="913135"/>
                      <a:pt x="1485647" y="915864"/>
                      <a:pt x="1485647" y="919231"/>
                    </a:cubicBezTo>
                    <a:lnTo>
                      <a:pt x="1485647" y="943615"/>
                    </a:lnTo>
                    <a:cubicBezTo>
                      <a:pt x="1485647" y="946982"/>
                      <a:pt x="1482918" y="949711"/>
                      <a:pt x="1479551" y="949711"/>
                    </a:cubicBezTo>
                    <a:lnTo>
                      <a:pt x="1329945" y="949711"/>
                    </a:lnTo>
                    <a:cubicBezTo>
                      <a:pt x="1326578" y="949711"/>
                      <a:pt x="1323849" y="946982"/>
                      <a:pt x="1323849" y="943615"/>
                    </a:cubicBezTo>
                    <a:close/>
                    <a:moveTo>
                      <a:pt x="1323849" y="992345"/>
                    </a:moveTo>
                    <a:lnTo>
                      <a:pt x="1323849" y="967961"/>
                    </a:lnTo>
                    <a:cubicBezTo>
                      <a:pt x="1323849" y="964594"/>
                      <a:pt x="1326578" y="961865"/>
                      <a:pt x="1329945" y="961865"/>
                    </a:cubicBezTo>
                    <a:lnTo>
                      <a:pt x="1479551" y="961865"/>
                    </a:lnTo>
                    <a:cubicBezTo>
                      <a:pt x="1482918" y="961865"/>
                      <a:pt x="1485647" y="964594"/>
                      <a:pt x="1485647" y="967961"/>
                    </a:cubicBezTo>
                    <a:lnTo>
                      <a:pt x="1485647" y="992345"/>
                    </a:lnTo>
                    <a:cubicBezTo>
                      <a:pt x="1485647" y="995712"/>
                      <a:pt x="1482918" y="998441"/>
                      <a:pt x="1479551" y="998441"/>
                    </a:cubicBezTo>
                    <a:lnTo>
                      <a:pt x="1329945" y="998441"/>
                    </a:lnTo>
                    <a:cubicBezTo>
                      <a:pt x="1326578" y="998441"/>
                      <a:pt x="1323849" y="995712"/>
                      <a:pt x="1323849" y="992345"/>
                    </a:cubicBezTo>
                    <a:close/>
                    <a:moveTo>
                      <a:pt x="1323849" y="1041075"/>
                    </a:moveTo>
                    <a:lnTo>
                      <a:pt x="1323849" y="1016691"/>
                    </a:lnTo>
                    <a:cubicBezTo>
                      <a:pt x="1323849" y="1013324"/>
                      <a:pt x="1326578" y="1010595"/>
                      <a:pt x="1329945" y="1010595"/>
                    </a:cubicBezTo>
                    <a:lnTo>
                      <a:pt x="1479551" y="1010595"/>
                    </a:lnTo>
                    <a:cubicBezTo>
                      <a:pt x="1482918" y="1010595"/>
                      <a:pt x="1485647" y="1013324"/>
                      <a:pt x="1485647" y="1016691"/>
                    </a:cubicBezTo>
                    <a:lnTo>
                      <a:pt x="1485647" y="1041075"/>
                    </a:lnTo>
                    <a:cubicBezTo>
                      <a:pt x="1485647" y="1044442"/>
                      <a:pt x="1482918" y="1047171"/>
                      <a:pt x="1479551" y="1047171"/>
                    </a:cubicBezTo>
                    <a:lnTo>
                      <a:pt x="1329945" y="1047171"/>
                    </a:lnTo>
                    <a:cubicBezTo>
                      <a:pt x="1326578" y="1047171"/>
                      <a:pt x="1323849" y="1044442"/>
                      <a:pt x="1323849" y="1041075"/>
                    </a:cubicBezTo>
                    <a:close/>
                    <a:moveTo>
                      <a:pt x="1323849" y="1089805"/>
                    </a:moveTo>
                    <a:lnTo>
                      <a:pt x="1323849" y="1065421"/>
                    </a:lnTo>
                    <a:cubicBezTo>
                      <a:pt x="1323849" y="1062054"/>
                      <a:pt x="1326578" y="1059325"/>
                      <a:pt x="1329945" y="1059325"/>
                    </a:cubicBezTo>
                    <a:lnTo>
                      <a:pt x="1479551" y="1059325"/>
                    </a:lnTo>
                    <a:cubicBezTo>
                      <a:pt x="1482918" y="1059325"/>
                      <a:pt x="1485647" y="1062054"/>
                      <a:pt x="1485647" y="1065421"/>
                    </a:cubicBezTo>
                    <a:lnTo>
                      <a:pt x="1485647" y="1089805"/>
                    </a:lnTo>
                    <a:cubicBezTo>
                      <a:pt x="1485647" y="1093172"/>
                      <a:pt x="1482918" y="1095901"/>
                      <a:pt x="1479551" y="1095901"/>
                    </a:cubicBezTo>
                    <a:lnTo>
                      <a:pt x="1329945" y="1095901"/>
                    </a:lnTo>
                    <a:cubicBezTo>
                      <a:pt x="1326578" y="1095901"/>
                      <a:pt x="1323849" y="1093172"/>
                      <a:pt x="1323849" y="1089805"/>
                    </a:cubicBezTo>
                    <a:close/>
                    <a:moveTo>
                      <a:pt x="1323849" y="1138535"/>
                    </a:moveTo>
                    <a:lnTo>
                      <a:pt x="1323849" y="1114151"/>
                    </a:lnTo>
                    <a:cubicBezTo>
                      <a:pt x="1323849" y="1110784"/>
                      <a:pt x="1326578" y="1108055"/>
                      <a:pt x="1329945" y="1108055"/>
                    </a:cubicBezTo>
                    <a:lnTo>
                      <a:pt x="1479551" y="1108055"/>
                    </a:lnTo>
                    <a:cubicBezTo>
                      <a:pt x="1482918" y="1108055"/>
                      <a:pt x="1485647" y="1110784"/>
                      <a:pt x="1485647" y="1114151"/>
                    </a:cubicBezTo>
                    <a:lnTo>
                      <a:pt x="1485647" y="1138535"/>
                    </a:lnTo>
                    <a:cubicBezTo>
                      <a:pt x="1485647" y="1141902"/>
                      <a:pt x="1482918" y="1144631"/>
                      <a:pt x="1479551" y="1144631"/>
                    </a:cubicBezTo>
                    <a:lnTo>
                      <a:pt x="1329945" y="1144631"/>
                    </a:lnTo>
                    <a:cubicBezTo>
                      <a:pt x="1326578" y="1144631"/>
                      <a:pt x="1323849" y="1141902"/>
                      <a:pt x="1323849" y="1138535"/>
                    </a:cubicBezTo>
                    <a:close/>
                    <a:moveTo>
                      <a:pt x="1323849" y="1187265"/>
                    </a:moveTo>
                    <a:lnTo>
                      <a:pt x="1323849" y="1162881"/>
                    </a:lnTo>
                    <a:cubicBezTo>
                      <a:pt x="1323849" y="1159514"/>
                      <a:pt x="1326578" y="1156785"/>
                      <a:pt x="1329945" y="1156785"/>
                    </a:cubicBezTo>
                    <a:lnTo>
                      <a:pt x="1479551" y="1156785"/>
                    </a:lnTo>
                    <a:cubicBezTo>
                      <a:pt x="1482918" y="1156785"/>
                      <a:pt x="1485647" y="1159514"/>
                      <a:pt x="1485647" y="1162881"/>
                    </a:cubicBezTo>
                    <a:lnTo>
                      <a:pt x="1485647" y="1187265"/>
                    </a:lnTo>
                    <a:cubicBezTo>
                      <a:pt x="1485647" y="1190632"/>
                      <a:pt x="1482918" y="1193361"/>
                      <a:pt x="1479551" y="1193361"/>
                    </a:cubicBezTo>
                    <a:lnTo>
                      <a:pt x="1329945" y="1193361"/>
                    </a:lnTo>
                    <a:cubicBezTo>
                      <a:pt x="1326578" y="1193361"/>
                      <a:pt x="1323849" y="1190632"/>
                      <a:pt x="1323849" y="1187265"/>
                    </a:cubicBezTo>
                    <a:close/>
                    <a:moveTo>
                      <a:pt x="1323849" y="1235995"/>
                    </a:moveTo>
                    <a:lnTo>
                      <a:pt x="1323849" y="1211611"/>
                    </a:lnTo>
                    <a:cubicBezTo>
                      <a:pt x="1323849" y="1208244"/>
                      <a:pt x="1326578" y="1205515"/>
                      <a:pt x="1329945" y="1205515"/>
                    </a:cubicBezTo>
                    <a:lnTo>
                      <a:pt x="1479551" y="1205515"/>
                    </a:lnTo>
                    <a:cubicBezTo>
                      <a:pt x="1482918" y="1205515"/>
                      <a:pt x="1485647" y="1208244"/>
                      <a:pt x="1485647" y="1211611"/>
                    </a:cubicBezTo>
                    <a:lnTo>
                      <a:pt x="1485647" y="1235995"/>
                    </a:lnTo>
                    <a:cubicBezTo>
                      <a:pt x="1485647" y="1239362"/>
                      <a:pt x="1482918" y="1242091"/>
                      <a:pt x="1479551" y="1242091"/>
                    </a:cubicBezTo>
                    <a:lnTo>
                      <a:pt x="1329945" y="1242091"/>
                    </a:lnTo>
                    <a:cubicBezTo>
                      <a:pt x="1326578" y="1242091"/>
                      <a:pt x="1323849" y="1239362"/>
                      <a:pt x="1323849" y="1235995"/>
                    </a:cubicBezTo>
                    <a:close/>
                    <a:moveTo>
                      <a:pt x="1187467" y="155702"/>
                    </a:moveTo>
                    <a:lnTo>
                      <a:pt x="1187467" y="6096"/>
                    </a:lnTo>
                    <a:cubicBezTo>
                      <a:pt x="1187467" y="2728"/>
                      <a:pt x="1190196" y="0"/>
                      <a:pt x="1193563" y="0"/>
                    </a:cubicBezTo>
                    <a:lnTo>
                      <a:pt x="1217947" y="0"/>
                    </a:lnTo>
                    <a:cubicBezTo>
                      <a:pt x="1221314" y="0"/>
                      <a:pt x="1224043" y="2728"/>
                      <a:pt x="1224043" y="6096"/>
                    </a:cubicBezTo>
                    <a:lnTo>
                      <a:pt x="1224043" y="155702"/>
                    </a:lnTo>
                    <a:cubicBezTo>
                      <a:pt x="1224043" y="159068"/>
                      <a:pt x="1221314" y="161798"/>
                      <a:pt x="1217947" y="161798"/>
                    </a:cubicBezTo>
                    <a:lnTo>
                      <a:pt x="1193563" y="161798"/>
                    </a:lnTo>
                    <a:cubicBezTo>
                      <a:pt x="1190196" y="161798"/>
                      <a:pt x="1187467" y="159068"/>
                      <a:pt x="1187467" y="155702"/>
                    </a:cubicBezTo>
                    <a:close/>
                    <a:moveTo>
                      <a:pt x="1187467" y="1479549"/>
                    </a:moveTo>
                    <a:lnTo>
                      <a:pt x="1187467" y="1329943"/>
                    </a:lnTo>
                    <a:cubicBezTo>
                      <a:pt x="1187467" y="1326576"/>
                      <a:pt x="1190196" y="1323847"/>
                      <a:pt x="1193563" y="1323847"/>
                    </a:cubicBezTo>
                    <a:lnTo>
                      <a:pt x="1217947" y="1323847"/>
                    </a:lnTo>
                    <a:cubicBezTo>
                      <a:pt x="1221314" y="1323847"/>
                      <a:pt x="1224043" y="1326576"/>
                      <a:pt x="1224043" y="1329943"/>
                    </a:cubicBezTo>
                    <a:lnTo>
                      <a:pt x="1224043" y="1479549"/>
                    </a:lnTo>
                    <a:cubicBezTo>
                      <a:pt x="1224043" y="1482916"/>
                      <a:pt x="1221314" y="1485645"/>
                      <a:pt x="1217947" y="1485645"/>
                    </a:cubicBezTo>
                    <a:lnTo>
                      <a:pt x="1193563" y="1485645"/>
                    </a:lnTo>
                    <a:cubicBezTo>
                      <a:pt x="1190196" y="1485645"/>
                      <a:pt x="1187467" y="1482916"/>
                      <a:pt x="1187467" y="1479549"/>
                    </a:cubicBezTo>
                    <a:close/>
                    <a:moveTo>
                      <a:pt x="1138746" y="155702"/>
                    </a:moveTo>
                    <a:lnTo>
                      <a:pt x="1138746" y="6096"/>
                    </a:lnTo>
                    <a:cubicBezTo>
                      <a:pt x="1138746" y="2728"/>
                      <a:pt x="1141475" y="0"/>
                      <a:pt x="1144842" y="0"/>
                    </a:cubicBezTo>
                    <a:lnTo>
                      <a:pt x="1169226" y="0"/>
                    </a:lnTo>
                    <a:cubicBezTo>
                      <a:pt x="1172593" y="0"/>
                      <a:pt x="1175322" y="2728"/>
                      <a:pt x="1175322" y="6096"/>
                    </a:cubicBezTo>
                    <a:lnTo>
                      <a:pt x="1175322" y="155702"/>
                    </a:lnTo>
                    <a:cubicBezTo>
                      <a:pt x="1175322" y="159068"/>
                      <a:pt x="1172593" y="161798"/>
                      <a:pt x="1169226" y="161798"/>
                    </a:cubicBezTo>
                    <a:lnTo>
                      <a:pt x="1144842" y="161798"/>
                    </a:lnTo>
                    <a:cubicBezTo>
                      <a:pt x="1141475" y="161798"/>
                      <a:pt x="1138746" y="159068"/>
                      <a:pt x="1138746" y="155702"/>
                    </a:cubicBezTo>
                    <a:close/>
                    <a:moveTo>
                      <a:pt x="1138746" y="1479549"/>
                    </a:moveTo>
                    <a:lnTo>
                      <a:pt x="1138746" y="1329943"/>
                    </a:lnTo>
                    <a:cubicBezTo>
                      <a:pt x="1138746" y="1326576"/>
                      <a:pt x="1141475" y="1323847"/>
                      <a:pt x="1144842" y="1323847"/>
                    </a:cubicBezTo>
                    <a:lnTo>
                      <a:pt x="1169226" y="1323847"/>
                    </a:lnTo>
                    <a:cubicBezTo>
                      <a:pt x="1172593" y="1323847"/>
                      <a:pt x="1175322" y="1326576"/>
                      <a:pt x="1175322" y="1329943"/>
                    </a:cubicBezTo>
                    <a:lnTo>
                      <a:pt x="1175322" y="1479549"/>
                    </a:lnTo>
                    <a:cubicBezTo>
                      <a:pt x="1175322" y="1482916"/>
                      <a:pt x="1172593" y="1485645"/>
                      <a:pt x="1169226" y="1485645"/>
                    </a:cubicBezTo>
                    <a:lnTo>
                      <a:pt x="1144842" y="1485645"/>
                    </a:lnTo>
                    <a:cubicBezTo>
                      <a:pt x="1141475" y="1485645"/>
                      <a:pt x="1138746" y="1482916"/>
                      <a:pt x="1138746" y="1479549"/>
                    </a:cubicBezTo>
                    <a:close/>
                    <a:moveTo>
                      <a:pt x="1090016" y="155702"/>
                    </a:moveTo>
                    <a:lnTo>
                      <a:pt x="1090016" y="6096"/>
                    </a:lnTo>
                    <a:cubicBezTo>
                      <a:pt x="1090016" y="2728"/>
                      <a:pt x="1092745" y="0"/>
                      <a:pt x="1096112" y="0"/>
                    </a:cubicBezTo>
                    <a:lnTo>
                      <a:pt x="1120496" y="0"/>
                    </a:lnTo>
                    <a:cubicBezTo>
                      <a:pt x="1123863" y="0"/>
                      <a:pt x="1126592" y="2728"/>
                      <a:pt x="1126592" y="6096"/>
                    </a:cubicBezTo>
                    <a:lnTo>
                      <a:pt x="1126592" y="155702"/>
                    </a:lnTo>
                    <a:cubicBezTo>
                      <a:pt x="1126592" y="159068"/>
                      <a:pt x="1123863" y="161798"/>
                      <a:pt x="1120496" y="161798"/>
                    </a:cubicBezTo>
                    <a:lnTo>
                      <a:pt x="1096112" y="161798"/>
                    </a:lnTo>
                    <a:cubicBezTo>
                      <a:pt x="1092745" y="161798"/>
                      <a:pt x="1090016" y="159068"/>
                      <a:pt x="1090016" y="155702"/>
                    </a:cubicBezTo>
                    <a:close/>
                    <a:moveTo>
                      <a:pt x="1090016" y="1479549"/>
                    </a:moveTo>
                    <a:lnTo>
                      <a:pt x="1090016" y="1329943"/>
                    </a:lnTo>
                    <a:cubicBezTo>
                      <a:pt x="1090016" y="1326576"/>
                      <a:pt x="1092745" y="1323847"/>
                      <a:pt x="1096112" y="1323847"/>
                    </a:cubicBezTo>
                    <a:lnTo>
                      <a:pt x="1120496" y="1323847"/>
                    </a:lnTo>
                    <a:cubicBezTo>
                      <a:pt x="1123863" y="1323847"/>
                      <a:pt x="1126592" y="1326576"/>
                      <a:pt x="1126592" y="1329943"/>
                    </a:cubicBezTo>
                    <a:lnTo>
                      <a:pt x="1126592" y="1479549"/>
                    </a:lnTo>
                    <a:cubicBezTo>
                      <a:pt x="1126592" y="1482916"/>
                      <a:pt x="1123863" y="1485645"/>
                      <a:pt x="1120496" y="1485645"/>
                    </a:cubicBezTo>
                    <a:lnTo>
                      <a:pt x="1096112" y="1485645"/>
                    </a:lnTo>
                    <a:cubicBezTo>
                      <a:pt x="1092745" y="1485645"/>
                      <a:pt x="1090016" y="1482916"/>
                      <a:pt x="1090016" y="1479549"/>
                    </a:cubicBezTo>
                    <a:close/>
                    <a:moveTo>
                      <a:pt x="1041286" y="155702"/>
                    </a:moveTo>
                    <a:lnTo>
                      <a:pt x="1041286" y="6096"/>
                    </a:lnTo>
                    <a:cubicBezTo>
                      <a:pt x="1041286" y="2728"/>
                      <a:pt x="1044015" y="0"/>
                      <a:pt x="1047382" y="0"/>
                    </a:cubicBezTo>
                    <a:lnTo>
                      <a:pt x="1071766" y="0"/>
                    </a:lnTo>
                    <a:cubicBezTo>
                      <a:pt x="1075133" y="0"/>
                      <a:pt x="1077862" y="2728"/>
                      <a:pt x="1077862" y="6096"/>
                    </a:cubicBezTo>
                    <a:lnTo>
                      <a:pt x="1077862" y="155702"/>
                    </a:lnTo>
                    <a:cubicBezTo>
                      <a:pt x="1077862" y="159068"/>
                      <a:pt x="1075133" y="161798"/>
                      <a:pt x="1071766" y="161798"/>
                    </a:cubicBezTo>
                    <a:lnTo>
                      <a:pt x="1047382" y="161798"/>
                    </a:lnTo>
                    <a:cubicBezTo>
                      <a:pt x="1044015" y="161798"/>
                      <a:pt x="1041286" y="159068"/>
                      <a:pt x="1041286" y="155702"/>
                    </a:cubicBezTo>
                    <a:close/>
                    <a:moveTo>
                      <a:pt x="1041286" y="1479549"/>
                    </a:moveTo>
                    <a:lnTo>
                      <a:pt x="1041286" y="1329943"/>
                    </a:lnTo>
                    <a:cubicBezTo>
                      <a:pt x="1041286" y="1326576"/>
                      <a:pt x="1044015" y="1323847"/>
                      <a:pt x="1047382" y="1323847"/>
                    </a:cubicBezTo>
                    <a:lnTo>
                      <a:pt x="1071766" y="1323847"/>
                    </a:lnTo>
                    <a:cubicBezTo>
                      <a:pt x="1075133" y="1323847"/>
                      <a:pt x="1077862" y="1326576"/>
                      <a:pt x="1077862" y="1329943"/>
                    </a:cubicBezTo>
                    <a:lnTo>
                      <a:pt x="1077862" y="1479549"/>
                    </a:lnTo>
                    <a:cubicBezTo>
                      <a:pt x="1077862" y="1482916"/>
                      <a:pt x="1075133" y="1485645"/>
                      <a:pt x="1071766" y="1485645"/>
                    </a:cubicBezTo>
                    <a:lnTo>
                      <a:pt x="1047382" y="1485645"/>
                    </a:lnTo>
                    <a:cubicBezTo>
                      <a:pt x="1044015" y="1485645"/>
                      <a:pt x="1041286" y="1482916"/>
                      <a:pt x="1041286" y="1479549"/>
                    </a:cubicBezTo>
                    <a:close/>
                    <a:moveTo>
                      <a:pt x="992556" y="155702"/>
                    </a:moveTo>
                    <a:lnTo>
                      <a:pt x="992556" y="6096"/>
                    </a:lnTo>
                    <a:cubicBezTo>
                      <a:pt x="992556" y="2728"/>
                      <a:pt x="995285" y="0"/>
                      <a:pt x="998652" y="0"/>
                    </a:cubicBezTo>
                    <a:lnTo>
                      <a:pt x="1023036" y="0"/>
                    </a:lnTo>
                    <a:cubicBezTo>
                      <a:pt x="1026403" y="0"/>
                      <a:pt x="1029132" y="2728"/>
                      <a:pt x="1029132" y="6096"/>
                    </a:cubicBezTo>
                    <a:lnTo>
                      <a:pt x="1029132" y="155702"/>
                    </a:lnTo>
                    <a:cubicBezTo>
                      <a:pt x="1029132" y="159068"/>
                      <a:pt x="1026403" y="161798"/>
                      <a:pt x="1023036" y="161798"/>
                    </a:cubicBezTo>
                    <a:lnTo>
                      <a:pt x="998652" y="161798"/>
                    </a:lnTo>
                    <a:cubicBezTo>
                      <a:pt x="995285" y="161798"/>
                      <a:pt x="992556" y="159068"/>
                      <a:pt x="992556" y="155702"/>
                    </a:cubicBezTo>
                    <a:close/>
                    <a:moveTo>
                      <a:pt x="992556" y="1479549"/>
                    </a:moveTo>
                    <a:lnTo>
                      <a:pt x="992556" y="1329943"/>
                    </a:lnTo>
                    <a:cubicBezTo>
                      <a:pt x="992556" y="1326576"/>
                      <a:pt x="995285" y="1323847"/>
                      <a:pt x="998652" y="1323847"/>
                    </a:cubicBezTo>
                    <a:lnTo>
                      <a:pt x="1023036" y="1323847"/>
                    </a:lnTo>
                    <a:cubicBezTo>
                      <a:pt x="1026403" y="1323847"/>
                      <a:pt x="1029132" y="1326576"/>
                      <a:pt x="1029132" y="1329943"/>
                    </a:cubicBezTo>
                    <a:lnTo>
                      <a:pt x="1029132" y="1479549"/>
                    </a:lnTo>
                    <a:cubicBezTo>
                      <a:pt x="1029132" y="1482916"/>
                      <a:pt x="1026403" y="1485645"/>
                      <a:pt x="1023036" y="1485645"/>
                    </a:cubicBezTo>
                    <a:lnTo>
                      <a:pt x="998652" y="1485645"/>
                    </a:lnTo>
                    <a:cubicBezTo>
                      <a:pt x="995285" y="1485645"/>
                      <a:pt x="992556" y="1482916"/>
                      <a:pt x="992556" y="1479549"/>
                    </a:cubicBezTo>
                    <a:close/>
                    <a:moveTo>
                      <a:pt x="943826" y="155702"/>
                    </a:moveTo>
                    <a:lnTo>
                      <a:pt x="943826" y="6096"/>
                    </a:lnTo>
                    <a:cubicBezTo>
                      <a:pt x="943826" y="2728"/>
                      <a:pt x="946555" y="0"/>
                      <a:pt x="949922" y="0"/>
                    </a:cubicBezTo>
                    <a:lnTo>
                      <a:pt x="974306" y="0"/>
                    </a:lnTo>
                    <a:cubicBezTo>
                      <a:pt x="977673" y="0"/>
                      <a:pt x="980402" y="2728"/>
                      <a:pt x="980402" y="6096"/>
                    </a:cubicBezTo>
                    <a:lnTo>
                      <a:pt x="980402" y="155702"/>
                    </a:lnTo>
                    <a:cubicBezTo>
                      <a:pt x="980402" y="159068"/>
                      <a:pt x="977673" y="161798"/>
                      <a:pt x="974306" y="161798"/>
                    </a:cubicBezTo>
                    <a:lnTo>
                      <a:pt x="949922" y="161798"/>
                    </a:lnTo>
                    <a:cubicBezTo>
                      <a:pt x="946555" y="161798"/>
                      <a:pt x="943826" y="159068"/>
                      <a:pt x="943826" y="155702"/>
                    </a:cubicBezTo>
                    <a:close/>
                    <a:moveTo>
                      <a:pt x="943826" y="1479549"/>
                    </a:moveTo>
                    <a:lnTo>
                      <a:pt x="943826" y="1329943"/>
                    </a:lnTo>
                    <a:cubicBezTo>
                      <a:pt x="943826" y="1326576"/>
                      <a:pt x="946555" y="1323847"/>
                      <a:pt x="949922" y="1323847"/>
                    </a:cubicBezTo>
                    <a:lnTo>
                      <a:pt x="974306" y="1323847"/>
                    </a:lnTo>
                    <a:cubicBezTo>
                      <a:pt x="977673" y="1323847"/>
                      <a:pt x="980402" y="1326576"/>
                      <a:pt x="980402" y="1329943"/>
                    </a:cubicBezTo>
                    <a:lnTo>
                      <a:pt x="980402" y="1479549"/>
                    </a:lnTo>
                    <a:cubicBezTo>
                      <a:pt x="980402" y="1482916"/>
                      <a:pt x="977673" y="1485645"/>
                      <a:pt x="974306" y="1485645"/>
                    </a:cubicBezTo>
                    <a:lnTo>
                      <a:pt x="949922" y="1485645"/>
                    </a:lnTo>
                    <a:cubicBezTo>
                      <a:pt x="946555" y="1485645"/>
                      <a:pt x="943826" y="1482916"/>
                      <a:pt x="943826" y="1479549"/>
                    </a:cubicBezTo>
                    <a:close/>
                    <a:moveTo>
                      <a:pt x="895096" y="155702"/>
                    </a:moveTo>
                    <a:lnTo>
                      <a:pt x="895096" y="6096"/>
                    </a:lnTo>
                    <a:cubicBezTo>
                      <a:pt x="895096" y="2728"/>
                      <a:pt x="897825" y="0"/>
                      <a:pt x="901192" y="0"/>
                    </a:cubicBezTo>
                    <a:lnTo>
                      <a:pt x="925576" y="0"/>
                    </a:lnTo>
                    <a:cubicBezTo>
                      <a:pt x="928943" y="0"/>
                      <a:pt x="931672" y="2728"/>
                      <a:pt x="931672" y="6096"/>
                    </a:cubicBezTo>
                    <a:lnTo>
                      <a:pt x="931672" y="155702"/>
                    </a:lnTo>
                    <a:cubicBezTo>
                      <a:pt x="931672" y="159068"/>
                      <a:pt x="928943" y="161798"/>
                      <a:pt x="925576" y="161798"/>
                    </a:cubicBezTo>
                    <a:lnTo>
                      <a:pt x="901192" y="161798"/>
                    </a:lnTo>
                    <a:cubicBezTo>
                      <a:pt x="897825" y="161798"/>
                      <a:pt x="895096" y="159068"/>
                      <a:pt x="895096" y="155702"/>
                    </a:cubicBezTo>
                    <a:close/>
                    <a:moveTo>
                      <a:pt x="895096" y="1479549"/>
                    </a:moveTo>
                    <a:lnTo>
                      <a:pt x="895096" y="1329943"/>
                    </a:lnTo>
                    <a:cubicBezTo>
                      <a:pt x="895096" y="1326576"/>
                      <a:pt x="897825" y="1323847"/>
                      <a:pt x="901192" y="1323847"/>
                    </a:cubicBezTo>
                    <a:lnTo>
                      <a:pt x="925576" y="1323847"/>
                    </a:lnTo>
                    <a:cubicBezTo>
                      <a:pt x="928943" y="1323847"/>
                      <a:pt x="931672" y="1326576"/>
                      <a:pt x="931672" y="1329943"/>
                    </a:cubicBezTo>
                    <a:lnTo>
                      <a:pt x="931672" y="1479549"/>
                    </a:lnTo>
                    <a:cubicBezTo>
                      <a:pt x="931672" y="1482916"/>
                      <a:pt x="928943" y="1485645"/>
                      <a:pt x="925576" y="1485645"/>
                    </a:cubicBezTo>
                    <a:lnTo>
                      <a:pt x="901192" y="1485645"/>
                    </a:lnTo>
                    <a:cubicBezTo>
                      <a:pt x="897825" y="1485645"/>
                      <a:pt x="895096" y="1482916"/>
                      <a:pt x="895096" y="1479549"/>
                    </a:cubicBezTo>
                    <a:close/>
                    <a:moveTo>
                      <a:pt x="846366" y="155702"/>
                    </a:moveTo>
                    <a:lnTo>
                      <a:pt x="846366" y="6096"/>
                    </a:lnTo>
                    <a:cubicBezTo>
                      <a:pt x="846366" y="2728"/>
                      <a:pt x="849095" y="0"/>
                      <a:pt x="852462" y="0"/>
                    </a:cubicBezTo>
                    <a:lnTo>
                      <a:pt x="876846" y="0"/>
                    </a:lnTo>
                    <a:cubicBezTo>
                      <a:pt x="880213" y="0"/>
                      <a:pt x="882942" y="2728"/>
                      <a:pt x="882942" y="6096"/>
                    </a:cubicBezTo>
                    <a:lnTo>
                      <a:pt x="882942" y="155702"/>
                    </a:lnTo>
                    <a:cubicBezTo>
                      <a:pt x="882942" y="159068"/>
                      <a:pt x="880213" y="161798"/>
                      <a:pt x="876846" y="161798"/>
                    </a:cubicBezTo>
                    <a:lnTo>
                      <a:pt x="852462" y="161798"/>
                    </a:lnTo>
                    <a:cubicBezTo>
                      <a:pt x="849095" y="161798"/>
                      <a:pt x="846366" y="159068"/>
                      <a:pt x="846366" y="155702"/>
                    </a:cubicBezTo>
                    <a:close/>
                    <a:moveTo>
                      <a:pt x="846366" y="1479549"/>
                    </a:moveTo>
                    <a:lnTo>
                      <a:pt x="846366" y="1329943"/>
                    </a:lnTo>
                    <a:cubicBezTo>
                      <a:pt x="846366" y="1326576"/>
                      <a:pt x="849095" y="1323847"/>
                      <a:pt x="852462" y="1323847"/>
                    </a:cubicBezTo>
                    <a:lnTo>
                      <a:pt x="876846" y="1323847"/>
                    </a:lnTo>
                    <a:cubicBezTo>
                      <a:pt x="880213" y="1323847"/>
                      <a:pt x="882942" y="1326576"/>
                      <a:pt x="882942" y="1329943"/>
                    </a:cubicBezTo>
                    <a:lnTo>
                      <a:pt x="882942" y="1479549"/>
                    </a:lnTo>
                    <a:cubicBezTo>
                      <a:pt x="882942" y="1482916"/>
                      <a:pt x="880213" y="1485645"/>
                      <a:pt x="876846" y="1485645"/>
                    </a:cubicBezTo>
                    <a:lnTo>
                      <a:pt x="852462" y="1485645"/>
                    </a:lnTo>
                    <a:cubicBezTo>
                      <a:pt x="849095" y="1485645"/>
                      <a:pt x="846366" y="1482916"/>
                      <a:pt x="846366" y="1479549"/>
                    </a:cubicBezTo>
                    <a:close/>
                    <a:moveTo>
                      <a:pt x="797636" y="155702"/>
                    </a:moveTo>
                    <a:lnTo>
                      <a:pt x="797636" y="6096"/>
                    </a:lnTo>
                    <a:cubicBezTo>
                      <a:pt x="797636" y="2728"/>
                      <a:pt x="800365" y="0"/>
                      <a:pt x="803732" y="0"/>
                    </a:cubicBezTo>
                    <a:lnTo>
                      <a:pt x="828116" y="0"/>
                    </a:lnTo>
                    <a:cubicBezTo>
                      <a:pt x="831483" y="0"/>
                      <a:pt x="834212" y="2728"/>
                      <a:pt x="834212" y="6096"/>
                    </a:cubicBezTo>
                    <a:lnTo>
                      <a:pt x="834212" y="155702"/>
                    </a:lnTo>
                    <a:cubicBezTo>
                      <a:pt x="834212" y="159068"/>
                      <a:pt x="831483" y="161798"/>
                      <a:pt x="828116" y="161798"/>
                    </a:cubicBezTo>
                    <a:lnTo>
                      <a:pt x="803732" y="161798"/>
                    </a:lnTo>
                    <a:cubicBezTo>
                      <a:pt x="800365" y="161798"/>
                      <a:pt x="797636" y="159068"/>
                      <a:pt x="797636" y="155702"/>
                    </a:cubicBezTo>
                    <a:close/>
                    <a:moveTo>
                      <a:pt x="797636" y="1479549"/>
                    </a:moveTo>
                    <a:lnTo>
                      <a:pt x="797636" y="1329943"/>
                    </a:lnTo>
                    <a:cubicBezTo>
                      <a:pt x="797636" y="1326576"/>
                      <a:pt x="800365" y="1323847"/>
                      <a:pt x="803732" y="1323847"/>
                    </a:cubicBezTo>
                    <a:lnTo>
                      <a:pt x="828116" y="1323847"/>
                    </a:lnTo>
                    <a:cubicBezTo>
                      <a:pt x="831483" y="1323847"/>
                      <a:pt x="834212" y="1326576"/>
                      <a:pt x="834212" y="1329943"/>
                    </a:cubicBezTo>
                    <a:lnTo>
                      <a:pt x="834212" y="1479549"/>
                    </a:lnTo>
                    <a:cubicBezTo>
                      <a:pt x="834212" y="1482916"/>
                      <a:pt x="831483" y="1485645"/>
                      <a:pt x="828116" y="1485645"/>
                    </a:cubicBezTo>
                    <a:lnTo>
                      <a:pt x="803732" y="1485645"/>
                    </a:lnTo>
                    <a:cubicBezTo>
                      <a:pt x="800365" y="1485645"/>
                      <a:pt x="797636" y="1482916"/>
                      <a:pt x="797636" y="1479549"/>
                    </a:cubicBezTo>
                    <a:close/>
                    <a:moveTo>
                      <a:pt x="748906" y="155702"/>
                    </a:moveTo>
                    <a:lnTo>
                      <a:pt x="748906" y="6096"/>
                    </a:lnTo>
                    <a:cubicBezTo>
                      <a:pt x="748906" y="2728"/>
                      <a:pt x="751635" y="0"/>
                      <a:pt x="755002" y="0"/>
                    </a:cubicBezTo>
                    <a:lnTo>
                      <a:pt x="779386" y="0"/>
                    </a:lnTo>
                    <a:cubicBezTo>
                      <a:pt x="782753" y="0"/>
                      <a:pt x="785482" y="2728"/>
                      <a:pt x="785482" y="6096"/>
                    </a:cubicBezTo>
                    <a:lnTo>
                      <a:pt x="785482" y="155702"/>
                    </a:lnTo>
                    <a:cubicBezTo>
                      <a:pt x="785482" y="159068"/>
                      <a:pt x="782753" y="161798"/>
                      <a:pt x="779386" y="161798"/>
                    </a:cubicBezTo>
                    <a:lnTo>
                      <a:pt x="755002" y="161798"/>
                    </a:lnTo>
                    <a:cubicBezTo>
                      <a:pt x="751635" y="161798"/>
                      <a:pt x="748906" y="159068"/>
                      <a:pt x="748906" y="155702"/>
                    </a:cubicBezTo>
                    <a:close/>
                    <a:moveTo>
                      <a:pt x="748906" y="1479549"/>
                    </a:moveTo>
                    <a:lnTo>
                      <a:pt x="748906" y="1329943"/>
                    </a:lnTo>
                    <a:cubicBezTo>
                      <a:pt x="748906" y="1326576"/>
                      <a:pt x="751635" y="1323847"/>
                      <a:pt x="755002" y="1323847"/>
                    </a:cubicBezTo>
                    <a:lnTo>
                      <a:pt x="779386" y="1323847"/>
                    </a:lnTo>
                    <a:cubicBezTo>
                      <a:pt x="782753" y="1323847"/>
                      <a:pt x="785482" y="1326576"/>
                      <a:pt x="785482" y="1329943"/>
                    </a:cubicBezTo>
                    <a:lnTo>
                      <a:pt x="785482" y="1479549"/>
                    </a:lnTo>
                    <a:cubicBezTo>
                      <a:pt x="785482" y="1482916"/>
                      <a:pt x="782753" y="1485645"/>
                      <a:pt x="779386" y="1485645"/>
                    </a:cubicBezTo>
                    <a:lnTo>
                      <a:pt x="755002" y="1485645"/>
                    </a:lnTo>
                    <a:cubicBezTo>
                      <a:pt x="751635" y="1485645"/>
                      <a:pt x="748906" y="1482916"/>
                      <a:pt x="748906" y="1479549"/>
                    </a:cubicBezTo>
                    <a:close/>
                    <a:moveTo>
                      <a:pt x="700176" y="155702"/>
                    </a:moveTo>
                    <a:lnTo>
                      <a:pt x="700176" y="6096"/>
                    </a:lnTo>
                    <a:cubicBezTo>
                      <a:pt x="700176" y="2728"/>
                      <a:pt x="702905" y="0"/>
                      <a:pt x="706272" y="0"/>
                    </a:cubicBezTo>
                    <a:lnTo>
                      <a:pt x="730656" y="0"/>
                    </a:lnTo>
                    <a:cubicBezTo>
                      <a:pt x="734023" y="0"/>
                      <a:pt x="736752" y="2728"/>
                      <a:pt x="736752" y="6096"/>
                    </a:cubicBezTo>
                    <a:lnTo>
                      <a:pt x="736752" y="155702"/>
                    </a:lnTo>
                    <a:cubicBezTo>
                      <a:pt x="736752" y="159068"/>
                      <a:pt x="734023" y="161798"/>
                      <a:pt x="730656" y="161798"/>
                    </a:cubicBezTo>
                    <a:lnTo>
                      <a:pt x="706272" y="161798"/>
                    </a:lnTo>
                    <a:cubicBezTo>
                      <a:pt x="702905" y="161798"/>
                      <a:pt x="700176" y="159068"/>
                      <a:pt x="700176" y="155702"/>
                    </a:cubicBezTo>
                    <a:close/>
                    <a:moveTo>
                      <a:pt x="700176" y="1479549"/>
                    </a:moveTo>
                    <a:lnTo>
                      <a:pt x="700176" y="1329943"/>
                    </a:lnTo>
                    <a:cubicBezTo>
                      <a:pt x="700176" y="1326576"/>
                      <a:pt x="702905" y="1323847"/>
                      <a:pt x="706272" y="1323847"/>
                    </a:cubicBezTo>
                    <a:lnTo>
                      <a:pt x="730656" y="1323847"/>
                    </a:lnTo>
                    <a:cubicBezTo>
                      <a:pt x="734023" y="1323847"/>
                      <a:pt x="736752" y="1326576"/>
                      <a:pt x="736752" y="1329943"/>
                    </a:cubicBezTo>
                    <a:lnTo>
                      <a:pt x="736752" y="1479549"/>
                    </a:lnTo>
                    <a:cubicBezTo>
                      <a:pt x="736752" y="1482916"/>
                      <a:pt x="734023" y="1485645"/>
                      <a:pt x="730656" y="1485645"/>
                    </a:cubicBezTo>
                    <a:lnTo>
                      <a:pt x="706272" y="1485645"/>
                    </a:lnTo>
                    <a:cubicBezTo>
                      <a:pt x="702905" y="1485645"/>
                      <a:pt x="700176" y="1482916"/>
                      <a:pt x="700176" y="1479549"/>
                    </a:cubicBezTo>
                    <a:close/>
                    <a:moveTo>
                      <a:pt x="651446" y="155702"/>
                    </a:moveTo>
                    <a:lnTo>
                      <a:pt x="651446" y="6096"/>
                    </a:lnTo>
                    <a:cubicBezTo>
                      <a:pt x="651446" y="2728"/>
                      <a:pt x="654175" y="0"/>
                      <a:pt x="657542" y="0"/>
                    </a:cubicBezTo>
                    <a:lnTo>
                      <a:pt x="681926" y="0"/>
                    </a:lnTo>
                    <a:cubicBezTo>
                      <a:pt x="685293" y="0"/>
                      <a:pt x="688022" y="2728"/>
                      <a:pt x="688022" y="6096"/>
                    </a:cubicBezTo>
                    <a:lnTo>
                      <a:pt x="688022" y="155702"/>
                    </a:lnTo>
                    <a:cubicBezTo>
                      <a:pt x="688022" y="159068"/>
                      <a:pt x="685293" y="161798"/>
                      <a:pt x="681926" y="161798"/>
                    </a:cubicBezTo>
                    <a:lnTo>
                      <a:pt x="657542" y="161798"/>
                    </a:lnTo>
                    <a:cubicBezTo>
                      <a:pt x="654175" y="161798"/>
                      <a:pt x="651446" y="159068"/>
                      <a:pt x="651446" y="155702"/>
                    </a:cubicBezTo>
                    <a:close/>
                    <a:moveTo>
                      <a:pt x="651446" y="1479549"/>
                    </a:moveTo>
                    <a:lnTo>
                      <a:pt x="651446" y="1329943"/>
                    </a:lnTo>
                    <a:cubicBezTo>
                      <a:pt x="651446" y="1326576"/>
                      <a:pt x="654175" y="1323847"/>
                      <a:pt x="657542" y="1323847"/>
                    </a:cubicBezTo>
                    <a:lnTo>
                      <a:pt x="681926" y="1323847"/>
                    </a:lnTo>
                    <a:cubicBezTo>
                      <a:pt x="685293" y="1323847"/>
                      <a:pt x="688022" y="1326576"/>
                      <a:pt x="688022" y="1329943"/>
                    </a:cubicBezTo>
                    <a:lnTo>
                      <a:pt x="688022" y="1479549"/>
                    </a:lnTo>
                    <a:cubicBezTo>
                      <a:pt x="688022" y="1482916"/>
                      <a:pt x="685293" y="1485645"/>
                      <a:pt x="681926" y="1485645"/>
                    </a:cubicBezTo>
                    <a:lnTo>
                      <a:pt x="657542" y="1485645"/>
                    </a:lnTo>
                    <a:cubicBezTo>
                      <a:pt x="654175" y="1485645"/>
                      <a:pt x="651446" y="1482916"/>
                      <a:pt x="651446" y="1479549"/>
                    </a:cubicBezTo>
                    <a:close/>
                    <a:moveTo>
                      <a:pt x="602716" y="155702"/>
                    </a:moveTo>
                    <a:lnTo>
                      <a:pt x="602716" y="6096"/>
                    </a:lnTo>
                    <a:cubicBezTo>
                      <a:pt x="602716" y="2728"/>
                      <a:pt x="605445" y="0"/>
                      <a:pt x="608812" y="0"/>
                    </a:cubicBezTo>
                    <a:lnTo>
                      <a:pt x="633196" y="0"/>
                    </a:lnTo>
                    <a:cubicBezTo>
                      <a:pt x="636563" y="0"/>
                      <a:pt x="639292" y="2728"/>
                      <a:pt x="639292" y="6096"/>
                    </a:cubicBezTo>
                    <a:lnTo>
                      <a:pt x="639292" y="155702"/>
                    </a:lnTo>
                    <a:cubicBezTo>
                      <a:pt x="639292" y="159068"/>
                      <a:pt x="636563" y="161798"/>
                      <a:pt x="633196" y="161798"/>
                    </a:cubicBezTo>
                    <a:lnTo>
                      <a:pt x="608812" y="161798"/>
                    </a:lnTo>
                    <a:cubicBezTo>
                      <a:pt x="605445" y="161798"/>
                      <a:pt x="602716" y="159068"/>
                      <a:pt x="602716" y="155702"/>
                    </a:cubicBezTo>
                    <a:close/>
                    <a:moveTo>
                      <a:pt x="602716" y="1479549"/>
                    </a:moveTo>
                    <a:lnTo>
                      <a:pt x="602716" y="1329943"/>
                    </a:lnTo>
                    <a:cubicBezTo>
                      <a:pt x="602716" y="1326576"/>
                      <a:pt x="605445" y="1323847"/>
                      <a:pt x="608812" y="1323847"/>
                    </a:cubicBezTo>
                    <a:lnTo>
                      <a:pt x="633196" y="1323847"/>
                    </a:lnTo>
                    <a:cubicBezTo>
                      <a:pt x="636563" y="1323847"/>
                      <a:pt x="639292" y="1326576"/>
                      <a:pt x="639292" y="1329943"/>
                    </a:cubicBezTo>
                    <a:lnTo>
                      <a:pt x="639292" y="1479549"/>
                    </a:lnTo>
                    <a:cubicBezTo>
                      <a:pt x="639292" y="1482916"/>
                      <a:pt x="636563" y="1485645"/>
                      <a:pt x="633196" y="1485645"/>
                    </a:cubicBezTo>
                    <a:lnTo>
                      <a:pt x="608812" y="1485645"/>
                    </a:lnTo>
                    <a:cubicBezTo>
                      <a:pt x="605445" y="1485645"/>
                      <a:pt x="602716" y="1482916"/>
                      <a:pt x="602716" y="1479549"/>
                    </a:cubicBezTo>
                    <a:close/>
                    <a:moveTo>
                      <a:pt x="553986" y="155702"/>
                    </a:moveTo>
                    <a:lnTo>
                      <a:pt x="553986" y="6096"/>
                    </a:lnTo>
                    <a:cubicBezTo>
                      <a:pt x="553986" y="2728"/>
                      <a:pt x="556715" y="0"/>
                      <a:pt x="560082" y="0"/>
                    </a:cubicBezTo>
                    <a:lnTo>
                      <a:pt x="584466" y="0"/>
                    </a:lnTo>
                    <a:cubicBezTo>
                      <a:pt x="587833" y="0"/>
                      <a:pt x="590562" y="2728"/>
                      <a:pt x="590562" y="6096"/>
                    </a:cubicBezTo>
                    <a:lnTo>
                      <a:pt x="590562" y="155702"/>
                    </a:lnTo>
                    <a:cubicBezTo>
                      <a:pt x="590562" y="159068"/>
                      <a:pt x="587833" y="161798"/>
                      <a:pt x="584466" y="161798"/>
                    </a:cubicBezTo>
                    <a:lnTo>
                      <a:pt x="560082" y="161798"/>
                    </a:lnTo>
                    <a:cubicBezTo>
                      <a:pt x="556715" y="161798"/>
                      <a:pt x="553986" y="159068"/>
                      <a:pt x="553986" y="155702"/>
                    </a:cubicBezTo>
                    <a:close/>
                    <a:moveTo>
                      <a:pt x="553986" y="1479549"/>
                    </a:moveTo>
                    <a:lnTo>
                      <a:pt x="553986" y="1329943"/>
                    </a:lnTo>
                    <a:cubicBezTo>
                      <a:pt x="553986" y="1326576"/>
                      <a:pt x="556715" y="1323847"/>
                      <a:pt x="560082" y="1323847"/>
                    </a:cubicBezTo>
                    <a:lnTo>
                      <a:pt x="584466" y="1323847"/>
                    </a:lnTo>
                    <a:cubicBezTo>
                      <a:pt x="587833" y="1323847"/>
                      <a:pt x="590562" y="1326576"/>
                      <a:pt x="590562" y="1329943"/>
                    </a:cubicBezTo>
                    <a:lnTo>
                      <a:pt x="590562" y="1479549"/>
                    </a:lnTo>
                    <a:cubicBezTo>
                      <a:pt x="590562" y="1482916"/>
                      <a:pt x="587833" y="1485645"/>
                      <a:pt x="584466" y="1485645"/>
                    </a:cubicBezTo>
                    <a:lnTo>
                      <a:pt x="560082" y="1485645"/>
                    </a:lnTo>
                    <a:cubicBezTo>
                      <a:pt x="556715" y="1485645"/>
                      <a:pt x="553986" y="1482916"/>
                      <a:pt x="553986" y="1479549"/>
                    </a:cubicBezTo>
                    <a:close/>
                    <a:moveTo>
                      <a:pt x="505256" y="155702"/>
                    </a:moveTo>
                    <a:lnTo>
                      <a:pt x="505256" y="6096"/>
                    </a:lnTo>
                    <a:cubicBezTo>
                      <a:pt x="505256" y="2728"/>
                      <a:pt x="507985" y="0"/>
                      <a:pt x="511352" y="0"/>
                    </a:cubicBezTo>
                    <a:lnTo>
                      <a:pt x="535736" y="0"/>
                    </a:lnTo>
                    <a:cubicBezTo>
                      <a:pt x="539103" y="0"/>
                      <a:pt x="541832" y="2728"/>
                      <a:pt x="541832" y="6096"/>
                    </a:cubicBezTo>
                    <a:lnTo>
                      <a:pt x="541832" y="155702"/>
                    </a:lnTo>
                    <a:cubicBezTo>
                      <a:pt x="541832" y="159068"/>
                      <a:pt x="539103" y="161798"/>
                      <a:pt x="535736" y="161798"/>
                    </a:cubicBezTo>
                    <a:lnTo>
                      <a:pt x="511352" y="161798"/>
                    </a:lnTo>
                    <a:cubicBezTo>
                      <a:pt x="507985" y="161798"/>
                      <a:pt x="505256" y="159068"/>
                      <a:pt x="505256" y="155702"/>
                    </a:cubicBezTo>
                    <a:close/>
                    <a:moveTo>
                      <a:pt x="505256" y="1479549"/>
                    </a:moveTo>
                    <a:lnTo>
                      <a:pt x="505256" y="1329943"/>
                    </a:lnTo>
                    <a:cubicBezTo>
                      <a:pt x="505256" y="1326576"/>
                      <a:pt x="507985" y="1323847"/>
                      <a:pt x="511352" y="1323847"/>
                    </a:cubicBezTo>
                    <a:lnTo>
                      <a:pt x="535736" y="1323847"/>
                    </a:lnTo>
                    <a:cubicBezTo>
                      <a:pt x="539103" y="1323847"/>
                      <a:pt x="541832" y="1326576"/>
                      <a:pt x="541832" y="1329943"/>
                    </a:cubicBezTo>
                    <a:lnTo>
                      <a:pt x="541832" y="1479549"/>
                    </a:lnTo>
                    <a:cubicBezTo>
                      <a:pt x="541832" y="1482916"/>
                      <a:pt x="539103" y="1485645"/>
                      <a:pt x="535736" y="1485645"/>
                    </a:cubicBezTo>
                    <a:lnTo>
                      <a:pt x="511352" y="1485645"/>
                    </a:lnTo>
                    <a:cubicBezTo>
                      <a:pt x="507985" y="1485645"/>
                      <a:pt x="505256" y="1482916"/>
                      <a:pt x="505256" y="1479549"/>
                    </a:cubicBezTo>
                    <a:close/>
                    <a:moveTo>
                      <a:pt x="456526" y="155702"/>
                    </a:moveTo>
                    <a:lnTo>
                      <a:pt x="456526" y="6096"/>
                    </a:lnTo>
                    <a:cubicBezTo>
                      <a:pt x="456526" y="2728"/>
                      <a:pt x="459255" y="0"/>
                      <a:pt x="462622" y="0"/>
                    </a:cubicBezTo>
                    <a:lnTo>
                      <a:pt x="487006" y="0"/>
                    </a:lnTo>
                    <a:cubicBezTo>
                      <a:pt x="490373" y="0"/>
                      <a:pt x="493102" y="2728"/>
                      <a:pt x="493102" y="6096"/>
                    </a:cubicBezTo>
                    <a:lnTo>
                      <a:pt x="493102" y="155702"/>
                    </a:lnTo>
                    <a:cubicBezTo>
                      <a:pt x="493102" y="159068"/>
                      <a:pt x="490373" y="161798"/>
                      <a:pt x="487006" y="161798"/>
                    </a:cubicBezTo>
                    <a:lnTo>
                      <a:pt x="462622" y="161798"/>
                    </a:lnTo>
                    <a:cubicBezTo>
                      <a:pt x="459255" y="161798"/>
                      <a:pt x="456526" y="159068"/>
                      <a:pt x="456526" y="155702"/>
                    </a:cubicBezTo>
                    <a:close/>
                    <a:moveTo>
                      <a:pt x="456526" y="1479549"/>
                    </a:moveTo>
                    <a:lnTo>
                      <a:pt x="456526" y="1329943"/>
                    </a:lnTo>
                    <a:cubicBezTo>
                      <a:pt x="456526" y="1326576"/>
                      <a:pt x="459255" y="1323847"/>
                      <a:pt x="462622" y="1323847"/>
                    </a:cubicBezTo>
                    <a:lnTo>
                      <a:pt x="487006" y="1323847"/>
                    </a:lnTo>
                    <a:cubicBezTo>
                      <a:pt x="490373" y="1323847"/>
                      <a:pt x="493102" y="1326576"/>
                      <a:pt x="493102" y="1329943"/>
                    </a:cubicBezTo>
                    <a:lnTo>
                      <a:pt x="493102" y="1479549"/>
                    </a:lnTo>
                    <a:cubicBezTo>
                      <a:pt x="493102" y="1482916"/>
                      <a:pt x="490373" y="1485645"/>
                      <a:pt x="487006" y="1485645"/>
                    </a:cubicBezTo>
                    <a:lnTo>
                      <a:pt x="462622" y="1485645"/>
                    </a:lnTo>
                    <a:cubicBezTo>
                      <a:pt x="459255" y="1485645"/>
                      <a:pt x="456526" y="1482916"/>
                      <a:pt x="456526" y="1479549"/>
                    </a:cubicBezTo>
                    <a:close/>
                    <a:moveTo>
                      <a:pt x="407796" y="155702"/>
                    </a:moveTo>
                    <a:lnTo>
                      <a:pt x="407796" y="6096"/>
                    </a:lnTo>
                    <a:cubicBezTo>
                      <a:pt x="407796" y="2728"/>
                      <a:pt x="410525" y="0"/>
                      <a:pt x="413892" y="0"/>
                    </a:cubicBezTo>
                    <a:lnTo>
                      <a:pt x="438276" y="0"/>
                    </a:lnTo>
                    <a:cubicBezTo>
                      <a:pt x="441643" y="0"/>
                      <a:pt x="444372" y="2728"/>
                      <a:pt x="444372" y="6096"/>
                    </a:cubicBezTo>
                    <a:lnTo>
                      <a:pt x="444372" y="155702"/>
                    </a:lnTo>
                    <a:cubicBezTo>
                      <a:pt x="444372" y="159068"/>
                      <a:pt x="441643" y="161798"/>
                      <a:pt x="438276" y="161798"/>
                    </a:cubicBezTo>
                    <a:lnTo>
                      <a:pt x="413892" y="161798"/>
                    </a:lnTo>
                    <a:cubicBezTo>
                      <a:pt x="410525" y="161798"/>
                      <a:pt x="407796" y="159068"/>
                      <a:pt x="407796" y="155702"/>
                    </a:cubicBezTo>
                    <a:close/>
                    <a:moveTo>
                      <a:pt x="407796" y="1479549"/>
                    </a:moveTo>
                    <a:lnTo>
                      <a:pt x="407796" y="1329943"/>
                    </a:lnTo>
                    <a:cubicBezTo>
                      <a:pt x="407796" y="1326576"/>
                      <a:pt x="410525" y="1323847"/>
                      <a:pt x="413892" y="1323847"/>
                    </a:cubicBezTo>
                    <a:lnTo>
                      <a:pt x="438276" y="1323847"/>
                    </a:lnTo>
                    <a:cubicBezTo>
                      <a:pt x="441643" y="1323847"/>
                      <a:pt x="444372" y="1326576"/>
                      <a:pt x="444372" y="1329943"/>
                    </a:cubicBezTo>
                    <a:lnTo>
                      <a:pt x="444372" y="1479549"/>
                    </a:lnTo>
                    <a:cubicBezTo>
                      <a:pt x="444372" y="1482916"/>
                      <a:pt x="441643" y="1485645"/>
                      <a:pt x="438276" y="1485645"/>
                    </a:cubicBezTo>
                    <a:lnTo>
                      <a:pt x="413892" y="1485645"/>
                    </a:lnTo>
                    <a:cubicBezTo>
                      <a:pt x="410525" y="1485645"/>
                      <a:pt x="407796" y="1482916"/>
                      <a:pt x="407796" y="1479549"/>
                    </a:cubicBezTo>
                    <a:close/>
                    <a:moveTo>
                      <a:pt x="359066" y="155702"/>
                    </a:moveTo>
                    <a:lnTo>
                      <a:pt x="359066" y="6096"/>
                    </a:lnTo>
                    <a:cubicBezTo>
                      <a:pt x="359066" y="2728"/>
                      <a:pt x="361795" y="0"/>
                      <a:pt x="365162" y="0"/>
                    </a:cubicBezTo>
                    <a:lnTo>
                      <a:pt x="389546" y="0"/>
                    </a:lnTo>
                    <a:cubicBezTo>
                      <a:pt x="392913" y="0"/>
                      <a:pt x="395642" y="2728"/>
                      <a:pt x="395642" y="6096"/>
                    </a:cubicBezTo>
                    <a:lnTo>
                      <a:pt x="395642" y="155702"/>
                    </a:lnTo>
                    <a:cubicBezTo>
                      <a:pt x="395642" y="159068"/>
                      <a:pt x="392913" y="161798"/>
                      <a:pt x="389546" y="161798"/>
                    </a:cubicBezTo>
                    <a:lnTo>
                      <a:pt x="365162" y="161798"/>
                    </a:lnTo>
                    <a:cubicBezTo>
                      <a:pt x="361795" y="161798"/>
                      <a:pt x="359066" y="159068"/>
                      <a:pt x="359066" y="155702"/>
                    </a:cubicBezTo>
                    <a:close/>
                    <a:moveTo>
                      <a:pt x="359066" y="1479549"/>
                    </a:moveTo>
                    <a:lnTo>
                      <a:pt x="359066" y="1329943"/>
                    </a:lnTo>
                    <a:cubicBezTo>
                      <a:pt x="359066" y="1326576"/>
                      <a:pt x="361795" y="1323847"/>
                      <a:pt x="365162" y="1323847"/>
                    </a:cubicBezTo>
                    <a:lnTo>
                      <a:pt x="389546" y="1323847"/>
                    </a:lnTo>
                    <a:cubicBezTo>
                      <a:pt x="392913" y="1323847"/>
                      <a:pt x="395642" y="1326576"/>
                      <a:pt x="395642" y="1329943"/>
                    </a:cubicBezTo>
                    <a:lnTo>
                      <a:pt x="395642" y="1479549"/>
                    </a:lnTo>
                    <a:cubicBezTo>
                      <a:pt x="395642" y="1482916"/>
                      <a:pt x="392913" y="1485645"/>
                      <a:pt x="389546" y="1485645"/>
                    </a:cubicBezTo>
                    <a:lnTo>
                      <a:pt x="365162" y="1485645"/>
                    </a:lnTo>
                    <a:cubicBezTo>
                      <a:pt x="361795" y="1485645"/>
                      <a:pt x="359066" y="1482916"/>
                      <a:pt x="359066" y="1479549"/>
                    </a:cubicBezTo>
                    <a:close/>
                    <a:moveTo>
                      <a:pt x="310336" y="155702"/>
                    </a:moveTo>
                    <a:lnTo>
                      <a:pt x="310336" y="6096"/>
                    </a:lnTo>
                    <a:cubicBezTo>
                      <a:pt x="310336" y="2728"/>
                      <a:pt x="313065" y="0"/>
                      <a:pt x="316432" y="0"/>
                    </a:cubicBezTo>
                    <a:lnTo>
                      <a:pt x="340816" y="0"/>
                    </a:lnTo>
                    <a:cubicBezTo>
                      <a:pt x="344183" y="0"/>
                      <a:pt x="346912" y="2728"/>
                      <a:pt x="346912" y="6096"/>
                    </a:cubicBezTo>
                    <a:lnTo>
                      <a:pt x="346912" y="155702"/>
                    </a:lnTo>
                    <a:cubicBezTo>
                      <a:pt x="346912" y="159068"/>
                      <a:pt x="344183" y="161798"/>
                      <a:pt x="340816" y="161798"/>
                    </a:cubicBezTo>
                    <a:lnTo>
                      <a:pt x="316432" y="161798"/>
                    </a:lnTo>
                    <a:cubicBezTo>
                      <a:pt x="313065" y="161798"/>
                      <a:pt x="310336" y="159068"/>
                      <a:pt x="310336" y="155702"/>
                    </a:cubicBezTo>
                    <a:close/>
                    <a:moveTo>
                      <a:pt x="310336" y="1479549"/>
                    </a:moveTo>
                    <a:lnTo>
                      <a:pt x="310336" y="1329943"/>
                    </a:lnTo>
                    <a:cubicBezTo>
                      <a:pt x="310336" y="1326576"/>
                      <a:pt x="313065" y="1323847"/>
                      <a:pt x="316432" y="1323847"/>
                    </a:cubicBezTo>
                    <a:lnTo>
                      <a:pt x="340816" y="1323847"/>
                    </a:lnTo>
                    <a:cubicBezTo>
                      <a:pt x="344183" y="1323847"/>
                      <a:pt x="346912" y="1326576"/>
                      <a:pt x="346912" y="1329943"/>
                    </a:cubicBezTo>
                    <a:lnTo>
                      <a:pt x="346912" y="1479549"/>
                    </a:lnTo>
                    <a:cubicBezTo>
                      <a:pt x="346912" y="1482916"/>
                      <a:pt x="344183" y="1485645"/>
                      <a:pt x="340816" y="1485645"/>
                    </a:cubicBezTo>
                    <a:lnTo>
                      <a:pt x="316432" y="1485645"/>
                    </a:lnTo>
                    <a:cubicBezTo>
                      <a:pt x="313065" y="1485645"/>
                      <a:pt x="310336" y="1482916"/>
                      <a:pt x="310336" y="1479549"/>
                    </a:cubicBezTo>
                    <a:close/>
                    <a:moveTo>
                      <a:pt x="261606" y="155702"/>
                    </a:moveTo>
                    <a:lnTo>
                      <a:pt x="261606" y="6096"/>
                    </a:lnTo>
                    <a:cubicBezTo>
                      <a:pt x="261606" y="2728"/>
                      <a:pt x="264335" y="0"/>
                      <a:pt x="267702" y="0"/>
                    </a:cubicBezTo>
                    <a:lnTo>
                      <a:pt x="292086" y="0"/>
                    </a:lnTo>
                    <a:cubicBezTo>
                      <a:pt x="295453" y="0"/>
                      <a:pt x="298182" y="2728"/>
                      <a:pt x="298182" y="6096"/>
                    </a:cubicBezTo>
                    <a:lnTo>
                      <a:pt x="298182" y="155702"/>
                    </a:lnTo>
                    <a:cubicBezTo>
                      <a:pt x="298182" y="159068"/>
                      <a:pt x="295453" y="161798"/>
                      <a:pt x="292086" y="161798"/>
                    </a:cubicBezTo>
                    <a:lnTo>
                      <a:pt x="267702" y="161798"/>
                    </a:lnTo>
                    <a:cubicBezTo>
                      <a:pt x="264335" y="161798"/>
                      <a:pt x="261606" y="159068"/>
                      <a:pt x="261606" y="155702"/>
                    </a:cubicBezTo>
                    <a:close/>
                    <a:moveTo>
                      <a:pt x="261606" y="1479549"/>
                    </a:moveTo>
                    <a:lnTo>
                      <a:pt x="261606" y="1329943"/>
                    </a:lnTo>
                    <a:cubicBezTo>
                      <a:pt x="261606" y="1326576"/>
                      <a:pt x="264335" y="1323847"/>
                      <a:pt x="267702" y="1323847"/>
                    </a:cubicBezTo>
                    <a:lnTo>
                      <a:pt x="292086" y="1323847"/>
                    </a:lnTo>
                    <a:cubicBezTo>
                      <a:pt x="295453" y="1323847"/>
                      <a:pt x="298182" y="1326576"/>
                      <a:pt x="298182" y="1329943"/>
                    </a:cubicBezTo>
                    <a:lnTo>
                      <a:pt x="298182" y="1479549"/>
                    </a:lnTo>
                    <a:cubicBezTo>
                      <a:pt x="298182" y="1482916"/>
                      <a:pt x="295453" y="1485645"/>
                      <a:pt x="292086" y="1485645"/>
                    </a:cubicBezTo>
                    <a:lnTo>
                      <a:pt x="267702" y="1485645"/>
                    </a:lnTo>
                    <a:cubicBezTo>
                      <a:pt x="264335" y="1485645"/>
                      <a:pt x="261606" y="1482916"/>
                      <a:pt x="261606" y="1479549"/>
                    </a:cubicBezTo>
                    <a:close/>
                    <a:moveTo>
                      <a:pt x="0" y="310134"/>
                    </a:moveTo>
                    <a:lnTo>
                      <a:pt x="0" y="285750"/>
                    </a:lnTo>
                    <a:cubicBezTo>
                      <a:pt x="0" y="282383"/>
                      <a:pt x="2729" y="279654"/>
                      <a:pt x="6096" y="279654"/>
                    </a:cubicBezTo>
                    <a:lnTo>
                      <a:pt x="155702" y="279654"/>
                    </a:lnTo>
                    <a:cubicBezTo>
                      <a:pt x="159069" y="279654"/>
                      <a:pt x="161798" y="282383"/>
                      <a:pt x="161798" y="285750"/>
                    </a:cubicBezTo>
                    <a:lnTo>
                      <a:pt x="161798" y="310134"/>
                    </a:lnTo>
                    <a:cubicBezTo>
                      <a:pt x="161798" y="313501"/>
                      <a:pt x="159069" y="316230"/>
                      <a:pt x="155702" y="316230"/>
                    </a:cubicBezTo>
                    <a:lnTo>
                      <a:pt x="6096" y="316230"/>
                    </a:lnTo>
                    <a:cubicBezTo>
                      <a:pt x="2729" y="316230"/>
                      <a:pt x="0" y="313501"/>
                      <a:pt x="0" y="310134"/>
                    </a:cubicBezTo>
                    <a:close/>
                    <a:moveTo>
                      <a:pt x="0" y="358855"/>
                    </a:moveTo>
                    <a:lnTo>
                      <a:pt x="0" y="334471"/>
                    </a:lnTo>
                    <a:cubicBezTo>
                      <a:pt x="0" y="331104"/>
                      <a:pt x="2729" y="328375"/>
                      <a:pt x="6096" y="328375"/>
                    </a:cubicBezTo>
                    <a:lnTo>
                      <a:pt x="155702" y="328375"/>
                    </a:lnTo>
                    <a:cubicBezTo>
                      <a:pt x="159069" y="328375"/>
                      <a:pt x="161798" y="331104"/>
                      <a:pt x="161798" y="334471"/>
                    </a:cubicBezTo>
                    <a:lnTo>
                      <a:pt x="161798" y="358855"/>
                    </a:lnTo>
                    <a:cubicBezTo>
                      <a:pt x="161798" y="362222"/>
                      <a:pt x="159069" y="364951"/>
                      <a:pt x="155702" y="364951"/>
                    </a:cubicBezTo>
                    <a:lnTo>
                      <a:pt x="6096" y="364951"/>
                    </a:lnTo>
                    <a:cubicBezTo>
                      <a:pt x="2729" y="364951"/>
                      <a:pt x="0" y="362222"/>
                      <a:pt x="0" y="358855"/>
                    </a:cubicBezTo>
                    <a:close/>
                    <a:moveTo>
                      <a:pt x="0" y="407585"/>
                    </a:moveTo>
                    <a:lnTo>
                      <a:pt x="0" y="383201"/>
                    </a:lnTo>
                    <a:cubicBezTo>
                      <a:pt x="0" y="379834"/>
                      <a:pt x="2729" y="377105"/>
                      <a:pt x="6096" y="377105"/>
                    </a:cubicBezTo>
                    <a:lnTo>
                      <a:pt x="155702" y="377105"/>
                    </a:lnTo>
                    <a:cubicBezTo>
                      <a:pt x="159069" y="377105"/>
                      <a:pt x="161798" y="379834"/>
                      <a:pt x="161798" y="383201"/>
                    </a:cubicBezTo>
                    <a:lnTo>
                      <a:pt x="161798" y="407585"/>
                    </a:lnTo>
                    <a:cubicBezTo>
                      <a:pt x="161798" y="410952"/>
                      <a:pt x="159069" y="413681"/>
                      <a:pt x="155702" y="413681"/>
                    </a:cubicBezTo>
                    <a:lnTo>
                      <a:pt x="6096" y="413681"/>
                    </a:lnTo>
                    <a:cubicBezTo>
                      <a:pt x="2729" y="413681"/>
                      <a:pt x="0" y="410952"/>
                      <a:pt x="0" y="407585"/>
                    </a:cubicBezTo>
                    <a:close/>
                    <a:moveTo>
                      <a:pt x="0" y="456315"/>
                    </a:moveTo>
                    <a:lnTo>
                      <a:pt x="0" y="431931"/>
                    </a:lnTo>
                    <a:cubicBezTo>
                      <a:pt x="0" y="428564"/>
                      <a:pt x="2729" y="425835"/>
                      <a:pt x="6096" y="425835"/>
                    </a:cubicBezTo>
                    <a:lnTo>
                      <a:pt x="155702" y="425835"/>
                    </a:lnTo>
                    <a:cubicBezTo>
                      <a:pt x="159069" y="425835"/>
                      <a:pt x="161798" y="428564"/>
                      <a:pt x="161798" y="431931"/>
                    </a:cubicBezTo>
                    <a:lnTo>
                      <a:pt x="161798" y="456315"/>
                    </a:lnTo>
                    <a:cubicBezTo>
                      <a:pt x="161798" y="459682"/>
                      <a:pt x="159069" y="462411"/>
                      <a:pt x="155702" y="462411"/>
                    </a:cubicBezTo>
                    <a:lnTo>
                      <a:pt x="6096" y="462411"/>
                    </a:lnTo>
                    <a:cubicBezTo>
                      <a:pt x="2729" y="462411"/>
                      <a:pt x="0" y="459682"/>
                      <a:pt x="0" y="456315"/>
                    </a:cubicBezTo>
                    <a:close/>
                    <a:moveTo>
                      <a:pt x="0" y="505045"/>
                    </a:moveTo>
                    <a:lnTo>
                      <a:pt x="0" y="480661"/>
                    </a:lnTo>
                    <a:cubicBezTo>
                      <a:pt x="0" y="477294"/>
                      <a:pt x="2729" y="474565"/>
                      <a:pt x="6096" y="474565"/>
                    </a:cubicBezTo>
                    <a:lnTo>
                      <a:pt x="155702" y="474565"/>
                    </a:lnTo>
                    <a:cubicBezTo>
                      <a:pt x="159069" y="474565"/>
                      <a:pt x="161798" y="477294"/>
                      <a:pt x="161798" y="480661"/>
                    </a:cubicBezTo>
                    <a:lnTo>
                      <a:pt x="161798" y="505045"/>
                    </a:lnTo>
                    <a:cubicBezTo>
                      <a:pt x="161798" y="508412"/>
                      <a:pt x="159069" y="511141"/>
                      <a:pt x="155702" y="511141"/>
                    </a:cubicBezTo>
                    <a:lnTo>
                      <a:pt x="6096" y="511141"/>
                    </a:lnTo>
                    <a:cubicBezTo>
                      <a:pt x="2729" y="511141"/>
                      <a:pt x="0" y="508412"/>
                      <a:pt x="0" y="505045"/>
                    </a:cubicBezTo>
                    <a:close/>
                    <a:moveTo>
                      <a:pt x="0" y="553775"/>
                    </a:moveTo>
                    <a:lnTo>
                      <a:pt x="0" y="529391"/>
                    </a:lnTo>
                    <a:cubicBezTo>
                      <a:pt x="0" y="526024"/>
                      <a:pt x="2729" y="523295"/>
                      <a:pt x="6096" y="523295"/>
                    </a:cubicBezTo>
                    <a:lnTo>
                      <a:pt x="155702" y="523295"/>
                    </a:lnTo>
                    <a:cubicBezTo>
                      <a:pt x="159069" y="523295"/>
                      <a:pt x="161798" y="526024"/>
                      <a:pt x="161798" y="529391"/>
                    </a:cubicBezTo>
                    <a:lnTo>
                      <a:pt x="161798" y="553775"/>
                    </a:lnTo>
                    <a:cubicBezTo>
                      <a:pt x="161798" y="557142"/>
                      <a:pt x="159069" y="559871"/>
                      <a:pt x="155702" y="559871"/>
                    </a:cubicBezTo>
                    <a:lnTo>
                      <a:pt x="6096" y="559871"/>
                    </a:lnTo>
                    <a:cubicBezTo>
                      <a:pt x="2729" y="559871"/>
                      <a:pt x="0" y="557142"/>
                      <a:pt x="0" y="553775"/>
                    </a:cubicBezTo>
                    <a:close/>
                    <a:moveTo>
                      <a:pt x="0" y="602505"/>
                    </a:moveTo>
                    <a:lnTo>
                      <a:pt x="0" y="578121"/>
                    </a:lnTo>
                    <a:cubicBezTo>
                      <a:pt x="0" y="574754"/>
                      <a:pt x="2729" y="572025"/>
                      <a:pt x="6096" y="572025"/>
                    </a:cubicBezTo>
                    <a:lnTo>
                      <a:pt x="155702" y="572025"/>
                    </a:lnTo>
                    <a:cubicBezTo>
                      <a:pt x="159069" y="572025"/>
                      <a:pt x="161798" y="574754"/>
                      <a:pt x="161798" y="578121"/>
                    </a:cubicBezTo>
                    <a:lnTo>
                      <a:pt x="161798" y="602505"/>
                    </a:lnTo>
                    <a:cubicBezTo>
                      <a:pt x="161798" y="605872"/>
                      <a:pt x="159069" y="608601"/>
                      <a:pt x="155702" y="608601"/>
                    </a:cubicBezTo>
                    <a:lnTo>
                      <a:pt x="6096" y="608601"/>
                    </a:lnTo>
                    <a:cubicBezTo>
                      <a:pt x="2729" y="608601"/>
                      <a:pt x="0" y="605872"/>
                      <a:pt x="0" y="602505"/>
                    </a:cubicBezTo>
                    <a:close/>
                    <a:moveTo>
                      <a:pt x="0" y="651235"/>
                    </a:moveTo>
                    <a:lnTo>
                      <a:pt x="0" y="626851"/>
                    </a:lnTo>
                    <a:cubicBezTo>
                      <a:pt x="0" y="623484"/>
                      <a:pt x="2729" y="620755"/>
                      <a:pt x="6096" y="620755"/>
                    </a:cubicBezTo>
                    <a:lnTo>
                      <a:pt x="155702" y="620755"/>
                    </a:lnTo>
                    <a:cubicBezTo>
                      <a:pt x="159069" y="620755"/>
                      <a:pt x="161798" y="623484"/>
                      <a:pt x="161798" y="626851"/>
                    </a:cubicBezTo>
                    <a:lnTo>
                      <a:pt x="161798" y="651235"/>
                    </a:lnTo>
                    <a:cubicBezTo>
                      <a:pt x="161798" y="654602"/>
                      <a:pt x="159069" y="657331"/>
                      <a:pt x="155702" y="657331"/>
                    </a:cubicBezTo>
                    <a:lnTo>
                      <a:pt x="6096" y="657331"/>
                    </a:lnTo>
                    <a:cubicBezTo>
                      <a:pt x="2729" y="657331"/>
                      <a:pt x="0" y="654602"/>
                      <a:pt x="0" y="651235"/>
                    </a:cubicBezTo>
                    <a:close/>
                    <a:moveTo>
                      <a:pt x="0" y="699965"/>
                    </a:moveTo>
                    <a:lnTo>
                      <a:pt x="0" y="675581"/>
                    </a:lnTo>
                    <a:cubicBezTo>
                      <a:pt x="0" y="672214"/>
                      <a:pt x="2729" y="669485"/>
                      <a:pt x="6096" y="669485"/>
                    </a:cubicBezTo>
                    <a:lnTo>
                      <a:pt x="155702" y="669485"/>
                    </a:lnTo>
                    <a:cubicBezTo>
                      <a:pt x="159069" y="669485"/>
                      <a:pt x="161798" y="672214"/>
                      <a:pt x="161798" y="675581"/>
                    </a:cubicBezTo>
                    <a:lnTo>
                      <a:pt x="161798" y="699965"/>
                    </a:lnTo>
                    <a:cubicBezTo>
                      <a:pt x="161798" y="703332"/>
                      <a:pt x="159069" y="706061"/>
                      <a:pt x="155702" y="706061"/>
                    </a:cubicBezTo>
                    <a:lnTo>
                      <a:pt x="6096" y="706061"/>
                    </a:lnTo>
                    <a:cubicBezTo>
                      <a:pt x="2729" y="706061"/>
                      <a:pt x="0" y="703332"/>
                      <a:pt x="0" y="699965"/>
                    </a:cubicBezTo>
                    <a:close/>
                    <a:moveTo>
                      <a:pt x="0" y="748695"/>
                    </a:moveTo>
                    <a:lnTo>
                      <a:pt x="0" y="724311"/>
                    </a:lnTo>
                    <a:cubicBezTo>
                      <a:pt x="0" y="720944"/>
                      <a:pt x="2729" y="718215"/>
                      <a:pt x="6096" y="718215"/>
                    </a:cubicBezTo>
                    <a:lnTo>
                      <a:pt x="155702" y="718215"/>
                    </a:lnTo>
                    <a:cubicBezTo>
                      <a:pt x="159069" y="718215"/>
                      <a:pt x="161798" y="720944"/>
                      <a:pt x="161798" y="724311"/>
                    </a:cubicBezTo>
                    <a:lnTo>
                      <a:pt x="161798" y="748695"/>
                    </a:lnTo>
                    <a:cubicBezTo>
                      <a:pt x="161798" y="752062"/>
                      <a:pt x="159069" y="754791"/>
                      <a:pt x="155702" y="754791"/>
                    </a:cubicBezTo>
                    <a:lnTo>
                      <a:pt x="6096" y="754791"/>
                    </a:lnTo>
                    <a:cubicBezTo>
                      <a:pt x="2729" y="754791"/>
                      <a:pt x="0" y="752062"/>
                      <a:pt x="0" y="748695"/>
                    </a:cubicBezTo>
                    <a:close/>
                    <a:moveTo>
                      <a:pt x="0" y="797425"/>
                    </a:moveTo>
                    <a:lnTo>
                      <a:pt x="0" y="773041"/>
                    </a:lnTo>
                    <a:cubicBezTo>
                      <a:pt x="0" y="769674"/>
                      <a:pt x="2729" y="766945"/>
                      <a:pt x="6096" y="766945"/>
                    </a:cubicBezTo>
                    <a:lnTo>
                      <a:pt x="155702" y="766945"/>
                    </a:lnTo>
                    <a:cubicBezTo>
                      <a:pt x="159069" y="766945"/>
                      <a:pt x="161798" y="769674"/>
                      <a:pt x="161798" y="773041"/>
                    </a:cubicBezTo>
                    <a:lnTo>
                      <a:pt x="161798" y="797425"/>
                    </a:lnTo>
                    <a:cubicBezTo>
                      <a:pt x="161798" y="800792"/>
                      <a:pt x="159069" y="803521"/>
                      <a:pt x="155702" y="803521"/>
                    </a:cubicBezTo>
                    <a:lnTo>
                      <a:pt x="6096" y="803521"/>
                    </a:lnTo>
                    <a:cubicBezTo>
                      <a:pt x="2729" y="803521"/>
                      <a:pt x="0" y="800792"/>
                      <a:pt x="0" y="797425"/>
                    </a:cubicBezTo>
                    <a:close/>
                    <a:moveTo>
                      <a:pt x="0" y="846155"/>
                    </a:moveTo>
                    <a:lnTo>
                      <a:pt x="0" y="821771"/>
                    </a:lnTo>
                    <a:cubicBezTo>
                      <a:pt x="0" y="818404"/>
                      <a:pt x="2729" y="815675"/>
                      <a:pt x="6096" y="815675"/>
                    </a:cubicBezTo>
                    <a:lnTo>
                      <a:pt x="155702" y="815675"/>
                    </a:lnTo>
                    <a:cubicBezTo>
                      <a:pt x="159069" y="815675"/>
                      <a:pt x="161798" y="818404"/>
                      <a:pt x="161798" y="821771"/>
                    </a:cubicBezTo>
                    <a:lnTo>
                      <a:pt x="161798" y="846155"/>
                    </a:lnTo>
                    <a:cubicBezTo>
                      <a:pt x="161798" y="849522"/>
                      <a:pt x="159069" y="852251"/>
                      <a:pt x="155702" y="852251"/>
                    </a:cubicBezTo>
                    <a:lnTo>
                      <a:pt x="6096" y="852251"/>
                    </a:lnTo>
                    <a:cubicBezTo>
                      <a:pt x="2729" y="852251"/>
                      <a:pt x="0" y="849522"/>
                      <a:pt x="0" y="846155"/>
                    </a:cubicBezTo>
                    <a:close/>
                    <a:moveTo>
                      <a:pt x="0" y="894885"/>
                    </a:moveTo>
                    <a:lnTo>
                      <a:pt x="0" y="870501"/>
                    </a:lnTo>
                    <a:cubicBezTo>
                      <a:pt x="0" y="867134"/>
                      <a:pt x="2729" y="864405"/>
                      <a:pt x="6096" y="864405"/>
                    </a:cubicBezTo>
                    <a:lnTo>
                      <a:pt x="155702" y="864405"/>
                    </a:lnTo>
                    <a:cubicBezTo>
                      <a:pt x="159069" y="864405"/>
                      <a:pt x="161798" y="867134"/>
                      <a:pt x="161798" y="870501"/>
                    </a:cubicBezTo>
                    <a:lnTo>
                      <a:pt x="161798" y="894885"/>
                    </a:lnTo>
                    <a:cubicBezTo>
                      <a:pt x="161798" y="898252"/>
                      <a:pt x="159069" y="900981"/>
                      <a:pt x="155702" y="900981"/>
                    </a:cubicBezTo>
                    <a:lnTo>
                      <a:pt x="6096" y="900981"/>
                    </a:lnTo>
                    <a:cubicBezTo>
                      <a:pt x="2729" y="900981"/>
                      <a:pt x="0" y="898252"/>
                      <a:pt x="0" y="894885"/>
                    </a:cubicBezTo>
                    <a:close/>
                    <a:moveTo>
                      <a:pt x="0" y="943615"/>
                    </a:moveTo>
                    <a:lnTo>
                      <a:pt x="0" y="919231"/>
                    </a:lnTo>
                    <a:cubicBezTo>
                      <a:pt x="0" y="915864"/>
                      <a:pt x="2729" y="913135"/>
                      <a:pt x="6096" y="913135"/>
                    </a:cubicBezTo>
                    <a:lnTo>
                      <a:pt x="155702" y="913135"/>
                    </a:lnTo>
                    <a:cubicBezTo>
                      <a:pt x="159069" y="913135"/>
                      <a:pt x="161798" y="915864"/>
                      <a:pt x="161798" y="919231"/>
                    </a:cubicBezTo>
                    <a:lnTo>
                      <a:pt x="161798" y="943615"/>
                    </a:lnTo>
                    <a:cubicBezTo>
                      <a:pt x="161798" y="946982"/>
                      <a:pt x="159069" y="949711"/>
                      <a:pt x="155702" y="949711"/>
                    </a:cubicBezTo>
                    <a:lnTo>
                      <a:pt x="6096" y="949711"/>
                    </a:lnTo>
                    <a:cubicBezTo>
                      <a:pt x="2729" y="949711"/>
                      <a:pt x="0" y="946982"/>
                      <a:pt x="0" y="943615"/>
                    </a:cubicBezTo>
                    <a:close/>
                    <a:moveTo>
                      <a:pt x="0" y="992345"/>
                    </a:moveTo>
                    <a:lnTo>
                      <a:pt x="0" y="967961"/>
                    </a:lnTo>
                    <a:cubicBezTo>
                      <a:pt x="0" y="964594"/>
                      <a:pt x="2729" y="961865"/>
                      <a:pt x="6096" y="961865"/>
                    </a:cubicBezTo>
                    <a:lnTo>
                      <a:pt x="155702" y="961865"/>
                    </a:lnTo>
                    <a:cubicBezTo>
                      <a:pt x="159069" y="961865"/>
                      <a:pt x="161798" y="964594"/>
                      <a:pt x="161798" y="967961"/>
                    </a:cubicBezTo>
                    <a:lnTo>
                      <a:pt x="161798" y="992345"/>
                    </a:lnTo>
                    <a:cubicBezTo>
                      <a:pt x="161798" y="995712"/>
                      <a:pt x="159069" y="998441"/>
                      <a:pt x="155702" y="998441"/>
                    </a:cubicBezTo>
                    <a:lnTo>
                      <a:pt x="6096" y="998441"/>
                    </a:lnTo>
                    <a:cubicBezTo>
                      <a:pt x="2729" y="998441"/>
                      <a:pt x="0" y="995712"/>
                      <a:pt x="0" y="992345"/>
                    </a:cubicBezTo>
                    <a:close/>
                    <a:moveTo>
                      <a:pt x="0" y="1041075"/>
                    </a:moveTo>
                    <a:lnTo>
                      <a:pt x="0" y="1016691"/>
                    </a:lnTo>
                    <a:cubicBezTo>
                      <a:pt x="0" y="1013324"/>
                      <a:pt x="2729" y="1010595"/>
                      <a:pt x="6096" y="1010595"/>
                    </a:cubicBezTo>
                    <a:lnTo>
                      <a:pt x="155702" y="1010595"/>
                    </a:lnTo>
                    <a:cubicBezTo>
                      <a:pt x="159069" y="1010595"/>
                      <a:pt x="161798" y="1013324"/>
                      <a:pt x="161798" y="1016691"/>
                    </a:cubicBezTo>
                    <a:lnTo>
                      <a:pt x="161798" y="1041075"/>
                    </a:lnTo>
                    <a:cubicBezTo>
                      <a:pt x="161798" y="1044442"/>
                      <a:pt x="159069" y="1047171"/>
                      <a:pt x="155702" y="1047171"/>
                    </a:cubicBezTo>
                    <a:lnTo>
                      <a:pt x="6096" y="1047171"/>
                    </a:lnTo>
                    <a:cubicBezTo>
                      <a:pt x="2729" y="1047171"/>
                      <a:pt x="0" y="1044442"/>
                      <a:pt x="0" y="1041075"/>
                    </a:cubicBezTo>
                    <a:close/>
                    <a:moveTo>
                      <a:pt x="0" y="1089805"/>
                    </a:moveTo>
                    <a:lnTo>
                      <a:pt x="0" y="1065421"/>
                    </a:lnTo>
                    <a:cubicBezTo>
                      <a:pt x="0" y="1062054"/>
                      <a:pt x="2729" y="1059325"/>
                      <a:pt x="6096" y="1059325"/>
                    </a:cubicBezTo>
                    <a:lnTo>
                      <a:pt x="155702" y="1059325"/>
                    </a:lnTo>
                    <a:cubicBezTo>
                      <a:pt x="159069" y="1059325"/>
                      <a:pt x="161798" y="1062054"/>
                      <a:pt x="161798" y="1065421"/>
                    </a:cubicBezTo>
                    <a:lnTo>
                      <a:pt x="161798" y="1089805"/>
                    </a:lnTo>
                    <a:cubicBezTo>
                      <a:pt x="161798" y="1093172"/>
                      <a:pt x="159069" y="1095901"/>
                      <a:pt x="155702" y="1095901"/>
                    </a:cubicBezTo>
                    <a:lnTo>
                      <a:pt x="6096" y="1095901"/>
                    </a:lnTo>
                    <a:cubicBezTo>
                      <a:pt x="2729" y="1095901"/>
                      <a:pt x="0" y="1093172"/>
                      <a:pt x="0" y="1089805"/>
                    </a:cubicBezTo>
                    <a:close/>
                    <a:moveTo>
                      <a:pt x="0" y="1138535"/>
                    </a:moveTo>
                    <a:lnTo>
                      <a:pt x="0" y="1114151"/>
                    </a:lnTo>
                    <a:cubicBezTo>
                      <a:pt x="0" y="1110784"/>
                      <a:pt x="2729" y="1108055"/>
                      <a:pt x="6096" y="1108055"/>
                    </a:cubicBezTo>
                    <a:lnTo>
                      <a:pt x="155702" y="1108055"/>
                    </a:lnTo>
                    <a:cubicBezTo>
                      <a:pt x="159069" y="1108055"/>
                      <a:pt x="161798" y="1110784"/>
                      <a:pt x="161798" y="1114151"/>
                    </a:cubicBezTo>
                    <a:lnTo>
                      <a:pt x="161798" y="1138535"/>
                    </a:lnTo>
                    <a:cubicBezTo>
                      <a:pt x="161798" y="1141902"/>
                      <a:pt x="159069" y="1144631"/>
                      <a:pt x="155702" y="1144631"/>
                    </a:cubicBezTo>
                    <a:lnTo>
                      <a:pt x="6096" y="1144631"/>
                    </a:lnTo>
                    <a:cubicBezTo>
                      <a:pt x="2729" y="1144631"/>
                      <a:pt x="0" y="1141902"/>
                      <a:pt x="0" y="1138535"/>
                    </a:cubicBezTo>
                    <a:close/>
                    <a:moveTo>
                      <a:pt x="0" y="1187265"/>
                    </a:moveTo>
                    <a:lnTo>
                      <a:pt x="0" y="1162881"/>
                    </a:lnTo>
                    <a:cubicBezTo>
                      <a:pt x="0" y="1159514"/>
                      <a:pt x="2729" y="1156785"/>
                      <a:pt x="6096" y="1156785"/>
                    </a:cubicBezTo>
                    <a:lnTo>
                      <a:pt x="155702" y="1156785"/>
                    </a:lnTo>
                    <a:cubicBezTo>
                      <a:pt x="159069" y="1156785"/>
                      <a:pt x="161798" y="1159514"/>
                      <a:pt x="161798" y="1162881"/>
                    </a:cubicBezTo>
                    <a:lnTo>
                      <a:pt x="161798" y="1187265"/>
                    </a:lnTo>
                    <a:cubicBezTo>
                      <a:pt x="161798" y="1190632"/>
                      <a:pt x="159069" y="1193361"/>
                      <a:pt x="155702" y="1193361"/>
                    </a:cubicBezTo>
                    <a:lnTo>
                      <a:pt x="6096" y="1193361"/>
                    </a:lnTo>
                    <a:cubicBezTo>
                      <a:pt x="2729" y="1193361"/>
                      <a:pt x="0" y="1190632"/>
                      <a:pt x="0" y="1187265"/>
                    </a:cubicBezTo>
                    <a:close/>
                    <a:moveTo>
                      <a:pt x="0" y="1235995"/>
                    </a:moveTo>
                    <a:lnTo>
                      <a:pt x="0" y="1211611"/>
                    </a:lnTo>
                    <a:cubicBezTo>
                      <a:pt x="0" y="1208244"/>
                      <a:pt x="2729" y="1205515"/>
                      <a:pt x="6096" y="1205515"/>
                    </a:cubicBezTo>
                    <a:lnTo>
                      <a:pt x="155702" y="1205515"/>
                    </a:lnTo>
                    <a:cubicBezTo>
                      <a:pt x="159069" y="1205515"/>
                      <a:pt x="161798" y="1208244"/>
                      <a:pt x="161798" y="1211611"/>
                    </a:cubicBezTo>
                    <a:lnTo>
                      <a:pt x="161798" y="1235995"/>
                    </a:lnTo>
                    <a:cubicBezTo>
                      <a:pt x="161798" y="1239362"/>
                      <a:pt x="159069" y="1242091"/>
                      <a:pt x="155702" y="1242091"/>
                    </a:cubicBezTo>
                    <a:lnTo>
                      <a:pt x="6096" y="1242091"/>
                    </a:lnTo>
                    <a:cubicBezTo>
                      <a:pt x="2729" y="1242091"/>
                      <a:pt x="0" y="1239362"/>
                      <a:pt x="0" y="1235995"/>
                    </a:cubicBezTo>
                    <a:close/>
                  </a:path>
                </a:pathLst>
              </a:custGeom>
              <a:solidFill>
                <a:srgbClr val="C4D7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p:cNvGrpSpPr/>
              <p:nvPr/>
            </p:nvGrpSpPr>
            <p:grpSpPr>
              <a:xfrm rot="10800000">
                <a:off x="8751126" y="3486194"/>
                <a:ext cx="226944" cy="226996"/>
                <a:chOff x="10601325" y="1127125"/>
                <a:chExt cx="6799263" cy="6800850"/>
              </a:xfrm>
              <a:solidFill>
                <a:schemeClr val="bg1"/>
              </a:solidFill>
            </p:grpSpPr>
            <p:sp>
              <p:nvSpPr>
                <p:cNvPr id="85" name="Freeform 10"/>
                <p:cNvSpPr>
                  <a:spLocks/>
                </p:cNvSpPr>
                <p:nvPr/>
              </p:nvSpPr>
              <p:spPr bwMode="auto">
                <a:xfrm>
                  <a:off x="12531725" y="1127125"/>
                  <a:ext cx="2271713" cy="1292225"/>
                </a:xfrm>
                <a:custGeom>
                  <a:avLst/>
                  <a:gdLst>
                    <a:gd name="T0" fmla="*/ 544 w 1431"/>
                    <a:gd name="T1" fmla="*/ 814 h 814"/>
                    <a:gd name="T2" fmla="*/ 1431 w 1431"/>
                    <a:gd name="T3" fmla="*/ 283 h 814"/>
                    <a:gd name="T4" fmla="*/ 887 w 1431"/>
                    <a:gd name="T5" fmla="*/ 0 h 814"/>
                    <a:gd name="T6" fmla="*/ 0 w 1431"/>
                    <a:gd name="T7" fmla="*/ 531 h 814"/>
                    <a:gd name="T8" fmla="*/ 544 w 1431"/>
                    <a:gd name="T9" fmla="*/ 814 h 814"/>
                  </a:gdLst>
                  <a:ahLst/>
                  <a:cxnLst>
                    <a:cxn ang="0">
                      <a:pos x="T0" y="T1"/>
                    </a:cxn>
                    <a:cxn ang="0">
                      <a:pos x="T2" y="T3"/>
                    </a:cxn>
                    <a:cxn ang="0">
                      <a:pos x="T4" y="T5"/>
                    </a:cxn>
                    <a:cxn ang="0">
                      <a:pos x="T6" y="T7"/>
                    </a:cxn>
                    <a:cxn ang="0">
                      <a:pos x="T8" y="T9"/>
                    </a:cxn>
                  </a:cxnLst>
                  <a:rect l="0" t="0" r="r" b="b"/>
                  <a:pathLst>
                    <a:path w="1431" h="814">
                      <a:moveTo>
                        <a:pt x="544" y="814"/>
                      </a:moveTo>
                      <a:lnTo>
                        <a:pt x="1431" y="283"/>
                      </a:lnTo>
                      <a:lnTo>
                        <a:pt x="887" y="0"/>
                      </a:lnTo>
                      <a:lnTo>
                        <a:pt x="0" y="531"/>
                      </a:lnTo>
                      <a:lnTo>
                        <a:pt x="544" y="8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1"/>
                <p:cNvSpPr>
                  <a:spLocks/>
                </p:cNvSpPr>
                <p:nvPr/>
              </p:nvSpPr>
              <p:spPr bwMode="auto">
                <a:xfrm>
                  <a:off x="13831888" y="1801813"/>
                  <a:ext cx="2273300" cy="1292225"/>
                </a:xfrm>
                <a:custGeom>
                  <a:avLst/>
                  <a:gdLst>
                    <a:gd name="T0" fmla="*/ 544 w 1432"/>
                    <a:gd name="T1" fmla="*/ 814 h 814"/>
                    <a:gd name="T2" fmla="*/ 1432 w 1432"/>
                    <a:gd name="T3" fmla="*/ 280 h 814"/>
                    <a:gd name="T4" fmla="*/ 885 w 1432"/>
                    <a:gd name="T5" fmla="*/ 0 h 814"/>
                    <a:gd name="T6" fmla="*/ 0 w 1432"/>
                    <a:gd name="T7" fmla="*/ 531 h 814"/>
                    <a:gd name="T8" fmla="*/ 544 w 1432"/>
                    <a:gd name="T9" fmla="*/ 814 h 814"/>
                  </a:gdLst>
                  <a:ahLst/>
                  <a:cxnLst>
                    <a:cxn ang="0">
                      <a:pos x="T0" y="T1"/>
                    </a:cxn>
                    <a:cxn ang="0">
                      <a:pos x="T2" y="T3"/>
                    </a:cxn>
                    <a:cxn ang="0">
                      <a:pos x="T4" y="T5"/>
                    </a:cxn>
                    <a:cxn ang="0">
                      <a:pos x="T6" y="T7"/>
                    </a:cxn>
                    <a:cxn ang="0">
                      <a:pos x="T8" y="T9"/>
                    </a:cxn>
                  </a:cxnLst>
                  <a:rect l="0" t="0" r="r" b="b"/>
                  <a:pathLst>
                    <a:path w="1432" h="814">
                      <a:moveTo>
                        <a:pt x="544" y="814"/>
                      </a:moveTo>
                      <a:lnTo>
                        <a:pt x="1432" y="280"/>
                      </a:lnTo>
                      <a:lnTo>
                        <a:pt x="885" y="0"/>
                      </a:lnTo>
                      <a:lnTo>
                        <a:pt x="0" y="531"/>
                      </a:lnTo>
                      <a:lnTo>
                        <a:pt x="544" y="8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2"/>
                <p:cNvSpPr>
                  <a:spLocks/>
                </p:cNvSpPr>
                <p:nvPr/>
              </p:nvSpPr>
              <p:spPr bwMode="auto">
                <a:xfrm>
                  <a:off x="15128875" y="2471738"/>
                  <a:ext cx="2271713" cy="1292225"/>
                </a:xfrm>
                <a:custGeom>
                  <a:avLst/>
                  <a:gdLst>
                    <a:gd name="T0" fmla="*/ 544 w 1431"/>
                    <a:gd name="T1" fmla="*/ 814 h 814"/>
                    <a:gd name="T2" fmla="*/ 1431 w 1431"/>
                    <a:gd name="T3" fmla="*/ 283 h 814"/>
                    <a:gd name="T4" fmla="*/ 887 w 1431"/>
                    <a:gd name="T5" fmla="*/ 0 h 814"/>
                    <a:gd name="T6" fmla="*/ 0 w 1431"/>
                    <a:gd name="T7" fmla="*/ 531 h 814"/>
                    <a:gd name="T8" fmla="*/ 544 w 1431"/>
                    <a:gd name="T9" fmla="*/ 814 h 814"/>
                  </a:gdLst>
                  <a:ahLst/>
                  <a:cxnLst>
                    <a:cxn ang="0">
                      <a:pos x="T0" y="T1"/>
                    </a:cxn>
                    <a:cxn ang="0">
                      <a:pos x="T2" y="T3"/>
                    </a:cxn>
                    <a:cxn ang="0">
                      <a:pos x="T4" y="T5"/>
                    </a:cxn>
                    <a:cxn ang="0">
                      <a:pos x="T6" y="T7"/>
                    </a:cxn>
                    <a:cxn ang="0">
                      <a:pos x="T8" y="T9"/>
                    </a:cxn>
                  </a:cxnLst>
                  <a:rect l="0" t="0" r="r" b="b"/>
                  <a:pathLst>
                    <a:path w="1431" h="814">
                      <a:moveTo>
                        <a:pt x="544" y="814"/>
                      </a:moveTo>
                      <a:lnTo>
                        <a:pt x="1431" y="283"/>
                      </a:lnTo>
                      <a:lnTo>
                        <a:pt x="887" y="0"/>
                      </a:lnTo>
                      <a:lnTo>
                        <a:pt x="0" y="531"/>
                      </a:lnTo>
                      <a:lnTo>
                        <a:pt x="544" y="8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3"/>
                <p:cNvSpPr>
                  <a:spLocks/>
                </p:cNvSpPr>
                <p:nvPr/>
              </p:nvSpPr>
              <p:spPr bwMode="auto">
                <a:xfrm>
                  <a:off x="13188950" y="3638550"/>
                  <a:ext cx="2268538" cy="1292225"/>
                </a:xfrm>
                <a:custGeom>
                  <a:avLst/>
                  <a:gdLst>
                    <a:gd name="T0" fmla="*/ 541 w 1429"/>
                    <a:gd name="T1" fmla="*/ 814 h 814"/>
                    <a:gd name="T2" fmla="*/ 1429 w 1429"/>
                    <a:gd name="T3" fmla="*/ 280 h 814"/>
                    <a:gd name="T4" fmla="*/ 887 w 1429"/>
                    <a:gd name="T5" fmla="*/ 0 h 814"/>
                    <a:gd name="T6" fmla="*/ 0 w 1429"/>
                    <a:gd name="T7" fmla="*/ 531 h 814"/>
                    <a:gd name="T8" fmla="*/ 541 w 1429"/>
                    <a:gd name="T9" fmla="*/ 814 h 814"/>
                  </a:gdLst>
                  <a:ahLst/>
                  <a:cxnLst>
                    <a:cxn ang="0">
                      <a:pos x="T0" y="T1"/>
                    </a:cxn>
                    <a:cxn ang="0">
                      <a:pos x="T2" y="T3"/>
                    </a:cxn>
                    <a:cxn ang="0">
                      <a:pos x="T4" y="T5"/>
                    </a:cxn>
                    <a:cxn ang="0">
                      <a:pos x="T6" y="T7"/>
                    </a:cxn>
                    <a:cxn ang="0">
                      <a:pos x="T8" y="T9"/>
                    </a:cxn>
                  </a:cxnLst>
                  <a:rect l="0" t="0" r="r" b="b"/>
                  <a:pathLst>
                    <a:path w="1429" h="814">
                      <a:moveTo>
                        <a:pt x="541" y="814"/>
                      </a:moveTo>
                      <a:lnTo>
                        <a:pt x="1429" y="280"/>
                      </a:lnTo>
                      <a:lnTo>
                        <a:pt x="887" y="0"/>
                      </a:lnTo>
                      <a:lnTo>
                        <a:pt x="0" y="531"/>
                      </a:lnTo>
                      <a:lnTo>
                        <a:pt x="541" y="8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4"/>
                <p:cNvSpPr>
                  <a:spLocks/>
                </p:cNvSpPr>
                <p:nvPr/>
              </p:nvSpPr>
              <p:spPr bwMode="auto">
                <a:xfrm>
                  <a:off x="14484350" y="4306888"/>
                  <a:ext cx="2268538" cy="1293813"/>
                </a:xfrm>
                <a:custGeom>
                  <a:avLst/>
                  <a:gdLst>
                    <a:gd name="T0" fmla="*/ 542 w 1429"/>
                    <a:gd name="T1" fmla="*/ 815 h 815"/>
                    <a:gd name="T2" fmla="*/ 1429 w 1429"/>
                    <a:gd name="T3" fmla="*/ 284 h 815"/>
                    <a:gd name="T4" fmla="*/ 888 w 1429"/>
                    <a:gd name="T5" fmla="*/ 0 h 815"/>
                    <a:gd name="T6" fmla="*/ 0 w 1429"/>
                    <a:gd name="T7" fmla="*/ 535 h 815"/>
                    <a:gd name="T8" fmla="*/ 542 w 1429"/>
                    <a:gd name="T9" fmla="*/ 815 h 815"/>
                  </a:gdLst>
                  <a:ahLst/>
                  <a:cxnLst>
                    <a:cxn ang="0">
                      <a:pos x="T0" y="T1"/>
                    </a:cxn>
                    <a:cxn ang="0">
                      <a:pos x="T2" y="T3"/>
                    </a:cxn>
                    <a:cxn ang="0">
                      <a:pos x="T4" y="T5"/>
                    </a:cxn>
                    <a:cxn ang="0">
                      <a:pos x="T6" y="T7"/>
                    </a:cxn>
                    <a:cxn ang="0">
                      <a:pos x="T8" y="T9"/>
                    </a:cxn>
                  </a:cxnLst>
                  <a:rect l="0" t="0" r="r" b="b"/>
                  <a:pathLst>
                    <a:path w="1429" h="815">
                      <a:moveTo>
                        <a:pt x="542" y="815"/>
                      </a:moveTo>
                      <a:lnTo>
                        <a:pt x="1429" y="284"/>
                      </a:lnTo>
                      <a:lnTo>
                        <a:pt x="888" y="0"/>
                      </a:lnTo>
                      <a:lnTo>
                        <a:pt x="0" y="535"/>
                      </a:lnTo>
                      <a:lnTo>
                        <a:pt x="542" y="8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5"/>
                <p:cNvSpPr>
                  <a:spLocks/>
                </p:cNvSpPr>
                <p:nvPr/>
              </p:nvSpPr>
              <p:spPr bwMode="auto">
                <a:xfrm>
                  <a:off x="11249025" y="4799013"/>
                  <a:ext cx="2268538" cy="1293813"/>
                </a:xfrm>
                <a:custGeom>
                  <a:avLst/>
                  <a:gdLst>
                    <a:gd name="T0" fmla="*/ 542 w 1429"/>
                    <a:gd name="T1" fmla="*/ 815 h 815"/>
                    <a:gd name="T2" fmla="*/ 1429 w 1429"/>
                    <a:gd name="T3" fmla="*/ 284 h 815"/>
                    <a:gd name="T4" fmla="*/ 885 w 1429"/>
                    <a:gd name="T5" fmla="*/ 0 h 815"/>
                    <a:gd name="T6" fmla="*/ 0 w 1429"/>
                    <a:gd name="T7" fmla="*/ 531 h 815"/>
                    <a:gd name="T8" fmla="*/ 542 w 1429"/>
                    <a:gd name="T9" fmla="*/ 815 h 815"/>
                  </a:gdLst>
                  <a:ahLst/>
                  <a:cxnLst>
                    <a:cxn ang="0">
                      <a:pos x="T0" y="T1"/>
                    </a:cxn>
                    <a:cxn ang="0">
                      <a:pos x="T2" y="T3"/>
                    </a:cxn>
                    <a:cxn ang="0">
                      <a:pos x="T4" y="T5"/>
                    </a:cxn>
                    <a:cxn ang="0">
                      <a:pos x="T6" y="T7"/>
                    </a:cxn>
                    <a:cxn ang="0">
                      <a:pos x="T8" y="T9"/>
                    </a:cxn>
                  </a:cxnLst>
                  <a:rect l="0" t="0" r="r" b="b"/>
                  <a:pathLst>
                    <a:path w="1429" h="815">
                      <a:moveTo>
                        <a:pt x="542" y="815"/>
                      </a:moveTo>
                      <a:lnTo>
                        <a:pt x="1429" y="284"/>
                      </a:lnTo>
                      <a:lnTo>
                        <a:pt x="885" y="0"/>
                      </a:lnTo>
                      <a:lnTo>
                        <a:pt x="0" y="531"/>
                      </a:lnTo>
                      <a:lnTo>
                        <a:pt x="542" y="8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6"/>
                <p:cNvSpPr>
                  <a:spLocks/>
                </p:cNvSpPr>
                <p:nvPr/>
              </p:nvSpPr>
              <p:spPr bwMode="auto">
                <a:xfrm>
                  <a:off x="12546013" y="5473700"/>
                  <a:ext cx="2266950" cy="1293813"/>
                </a:xfrm>
                <a:custGeom>
                  <a:avLst/>
                  <a:gdLst>
                    <a:gd name="T0" fmla="*/ 541 w 1428"/>
                    <a:gd name="T1" fmla="*/ 815 h 815"/>
                    <a:gd name="T2" fmla="*/ 1428 w 1428"/>
                    <a:gd name="T3" fmla="*/ 283 h 815"/>
                    <a:gd name="T4" fmla="*/ 884 w 1428"/>
                    <a:gd name="T5" fmla="*/ 0 h 815"/>
                    <a:gd name="T6" fmla="*/ 0 w 1428"/>
                    <a:gd name="T7" fmla="*/ 531 h 815"/>
                    <a:gd name="T8" fmla="*/ 541 w 1428"/>
                    <a:gd name="T9" fmla="*/ 815 h 815"/>
                  </a:gdLst>
                  <a:ahLst/>
                  <a:cxnLst>
                    <a:cxn ang="0">
                      <a:pos x="T0" y="T1"/>
                    </a:cxn>
                    <a:cxn ang="0">
                      <a:pos x="T2" y="T3"/>
                    </a:cxn>
                    <a:cxn ang="0">
                      <a:pos x="T4" y="T5"/>
                    </a:cxn>
                    <a:cxn ang="0">
                      <a:pos x="T6" y="T7"/>
                    </a:cxn>
                    <a:cxn ang="0">
                      <a:pos x="T8" y="T9"/>
                    </a:cxn>
                  </a:cxnLst>
                  <a:rect l="0" t="0" r="r" b="b"/>
                  <a:pathLst>
                    <a:path w="1428" h="815">
                      <a:moveTo>
                        <a:pt x="541" y="815"/>
                      </a:moveTo>
                      <a:lnTo>
                        <a:pt x="1428" y="283"/>
                      </a:lnTo>
                      <a:lnTo>
                        <a:pt x="884" y="0"/>
                      </a:lnTo>
                      <a:lnTo>
                        <a:pt x="0" y="531"/>
                      </a:lnTo>
                      <a:lnTo>
                        <a:pt x="541" y="8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7"/>
                <p:cNvSpPr>
                  <a:spLocks/>
                </p:cNvSpPr>
                <p:nvPr/>
              </p:nvSpPr>
              <p:spPr bwMode="auto">
                <a:xfrm>
                  <a:off x="10601325" y="6635750"/>
                  <a:ext cx="2268538" cy="1292225"/>
                </a:xfrm>
                <a:custGeom>
                  <a:avLst/>
                  <a:gdLst>
                    <a:gd name="T0" fmla="*/ 544 w 1429"/>
                    <a:gd name="T1" fmla="*/ 814 h 814"/>
                    <a:gd name="T2" fmla="*/ 1429 w 1429"/>
                    <a:gd name="T3" fmla="*/ 283 h 814"/>
                    <a:gd name="T4" fmla="*/ 887 w 1429"/>
                    <a:gd name="T5" fmla="*/ 0 h 814"/>
                    <a:gd name="T6" fmla="*/ 0 w 1429"/>
                    <a:gd name="T7" fmla="*/ 534 h 814"/>
                    <a:gd name="T8" fmla="*/ 544 w 1429"/>
                    <a:gd name="T9" fmla="*/ 814 h 814"/>
                  </a:gdLst>
                  <a:ahLst/>
                  <a:cxnLst>
                    <a:cxn ang="0">
                      <a:pos x="T0" y="T1"/>
                    </a:cxn>
                    <a:cxn ang="0">
                      <a:pos x="T2" y="T3"/>
                    </a:cxn>
                    <a:cxn ang="0">
                      <a:pos x="T4" y="T5"/>
                    </a:cxn>
                    <a:cxn ang="0">
                      <a:pos x="T6" y="T7"/>
                    </a:cxn>
                    <a:cxn ang="0">
                      <a:pos x="T8" y="T9"/>
                    </a:cxn>
                  </a:cxnLst>
                  <a:rect l="0" t="0" r="r" b="b"/>
                  <a:pathLst>
                    <a:path w="1429" h="814">
                      <a:moveTo>
                        <a:pt x="544" y="814"/>
                      </a:moveTo>
                      <a:lnTo>
                        <a:pt x="1429" y="283"/>
                      </a:lnTo>
                      <a:lnTo>
                        <a:pt x="887" y="0"/>
                      </a:lnTo>
                      <a:lnTo>
                        <a:pt x="0" y="534"/>
                      </a:lnTo>
                      <a:lnTo>
                        <a:pt x="544" y="8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7" name="Freeform: Shape 96"/>
              <p:cNvSpPr/>
              <p:nvPr/>
            </p:nvSpPr>
            <p:spPr>
              <a:xfrm rot="10800000">
                <a:off x="8480074" y="3074104"/>
                <a:ext cx="769048" cy="332662"/>
              </a:xfrm>
              <a:custGeom>
                <a:avLst/>
                <a:gdLst/>
                <a:ahLst/>
                <a:cxnLst/>
                <a:rect l="l" t="t" r="r" b="b"/>
                <a:pathLst>
                  <a:path w="1601689" h="692832">
                    <a:moveTo>
                      <a:pt x="1117663" y="616707"/>
                    </a:moveTo>
                    <a:cubicBezTo>
                      <a:pt x="1114835" y="616707"/>
                      <a:pt x="1111970" y="616967"/>
                      <a:pt x="1109068" y="617488"/>
                    </a:cubicBezTo>
                    <a:cubicBezTo>
                      <a:pt x="1106165" y="618009"/>
                      <a:pt x="1103319" y="618735"/>
                      <a:pt x="1100529" y="619665"/>
                    </a:cubicBezTo>
                    <a:cubicBezTo>
                      <a:pt x="1097738" y="620595"/>
                      <a:pt x="1095078" y="621655"/>
                      <a:pt x="1092548" y="622846"/>
                    </a:cubicBezTo>
                    <a:cubicBezTo>
                      <a:pt x="1090018" y="624037"/>
                      <a:pt x="1087711" y="625302"/>
                      <a:pt x="1085627" y="626641"/>
                    </a:cubicBezTo>
                    <a:cubicBezTo>
                      <a:pt x="1085627" y="636240"/>
                      <a:pt x="1086297" y="644259"/>
                      <a:pt x="1087636" y="650695"/>
                    </a:cubicBezTo>
                    <a:cubicBezTo>
                      <a:pt x="1088976" y="657132"/>
                      <a:pt x="1090966" y="662285"/>
                      <a:pt x="1093608" y="666155"/>
                    </a:cubicBezTo>
                    <a:cubicBezTo>
                      <a:pt x="1096250" y="670024"/>
                      <a:pt x="1099505" y="672778"/>
                      <a:pt x="1103375" y="674415"/>
                    </a:cubicBezTo>
                    <a:cubicBezTo>
                      <a:pt x="1107245" y="676052"/>
                      <a:pt x="1111709" y="676871"/>
                      <a:pt x="1116769" y="676871"/>
                    </a:cubicBezTo>
                    <a:cubicBezTo>
                      <a:pt x="1121011" y="676871"/>
                      <a:pt x="1124899" y="676182"/>
                      <a:pt x="1128434" y="674806"/>
                    </a:cubicBezTo>
                    <a:cubicBezTo>
                      <a:pt x="1131969" y="673429"/>
                      <a:pt x="1135019" y="671401"/>
                      <a:pt x="1137587" y="668722"/>
                    </a:cubicBezTo>
                    <a:cubicBezTo>
                      <a:pt x="1140154" y="666043"/>
                      <a:pt x="1142163" y="662788"/>
                      <a:pt x="1143614" y="658955"/>
                    </a:cubicBezTo>
                    <a:cubicBezTo>
                      <a:pt x="1145065" y="655123"/>
                      <a:pt x="1145791" y="650751"/>
                      <a:pt x="1145791" y="645840"/>
                    </a:cubicBezTo>
                    <a:cubicBezTo>
                      <a:pt x="1145791" y="641375"/>
                      <a:pt x="1145251" y="637338"/>
                      <a:pt x="1144173" y="633729"/>
                    </a:cubicBezTo>
                    <a:cubicBezTo>
                      <a:pt x="1143093" y="630120"/>
                      <a:pt x="1141401" y="627069"/>
                      <a:pt x="1139094" y="624576"/>
                    </a:cubicBezTo>
                    <a:cubicBezTo>
                      <a:pt x="1136787" y="622083"/>
                      <a:pt x="1133866" y="620148"/>
                      <a:pt x="1130331" y="618772"/>
                    </a:cubicBezTo>
                    <a:cubicBezTo>
                      <a:pt x="1126797" y="617395"/>
                      <a:pt x="1122574" y="616707"/>
                      <a:pt x="1117663" y="616707"/>
                    </a:cubicBezTo>
                    <a:close/>
                    <a:moveTo>
                      <a:pt x="1238027" y="563240"/>
                    </a:moveTo>
                    <a:lnTo>
                      <a:pt x="1213359" y="641263"/>
                    </a:lnTo>
                    <a:lnTo>
                      <a:pt x="1262695" y="641263"/>
                    </a:lnTo>
                    <a:close/>
                    <a:moveTo>
                      <a:pt x="618902" y="563240"/>
                    </a:moveTo>
                    <a:lnTo>
                      <a:pt x="594234" y="641263"/>
                    </a:lnTo>
                    <a:lnTo>
                      <a:pt x="643571" y="641263"/>
                    </a:lnTo>
                    <a:close/>
                    <a:moveTo>
                      <a:pt x="495077" y="563240"/>
                    </a:moveTo>
                    <a:lnTo>
                      <a:pt x="470409" y="641263"/>
                    </a:lnTo>
                    <a:lnTo>
                      <a:pt x="519745" y="641263"/>
                    </a:lnTo>
                    <a:close/>
                    <a:moveTo>
                      <a:pt x="1225191" y="544934"/>
                    </a:moveTo>
                    <a:lnTo>
                      <a:pt x="1252426" y="544934"/>
                    </a:lnTo>
                    <a:lnTo>
                      <a:pt x="1300200" y="690823"/>
                    </a:lnTo>
                    <a:lnTo>
                      <a:pt x="1278546" y="690823"/>
                    </a:lnTo>
                    <a:lnTo>
                      <a:pt x="1268388" y="659011"/>
                    </a:lnTo>
                    <a:lnTo>
                      <a:pt x="1207666" y="659011"/>
                    </a:lnTo>
                    <a:lnTo>
                      <a:pt x="1197397" y="690823"/>
                    </a:lnTo>
                    <a:lnTo>
                      <a:pt x="1176747" y="690823"/>
                    </a:lnTo>
                    <a:close/>
                    <a:moveTo>
                      <a:pt x="1140321" y="544934"/>
                    </a:moveTo>
                    <a:lnTo>
                      <a:pt x="1154721" y="544934"/>
                    </a:lnTo>
                    <a:lnTo>
                      <a:pt x="1154721" y="561901"/>
                    </a:lnTo>
                    <a:lnTo>
                      <a:pt x="1139094" y="561901"/>
                    </a:lnTo>
                    <a:cubicBezTo>
                      <a:pt x="1130387" y="561901"/>
                      <a:pt x="1122834" y="562943"/>
                      <a:pt x="1116435" y="565026"/>
                    </a:cubicBezTo>
                    <a:cubicBezTo>
                      <a:pt x="1110035" y="567110"/>
                      <a:pt x="1104677" y="570049"/>
                      <a:pt x="1100361" y="573844"/>
                    </a:cubicBezTo>
                    <a:cubicBezTo>
                      <a:pt x="1096045" y="577639"/>
                      <a:pt x="1092734" y="582216"/>
                      <a:pt x="1090427" y="587574"/>
                    </a:cubicBezTo>
                    <a:cubicBezTo>
                      <a:pt x="1088120" y="592931"/>
                      <a:pt x="1086669" y="598922"/>
                      <a:pt x="1086074" y="605545"/>
                    </a:cubicBezTo>
                    <a:lnTo>
                      <a:pt x="1085627" y="610121"/>
                    </a:lnTo>
                    <a:cubicBezTo>
                      <a:pt x="1090315" y="607368"/>
                      <a:pt x="1095729" y="605154"/>
                      <a:pt x="1101868" y="603480"/>
                    </a:cubicBezTo>
                    <a:cubicBezTo>
                      <a:pt x="1108007" y="601805"/>
                      <a:pt x="1114649" y="600968"/>
                      <a:pt x="1121793" y="600968"/>
                    </a:cubicBezTo>
                    <a:cubicBezTo>
                      <a:pt x="1129159" y="600968"/>
                      <a:pt x="1135615" y="602047"/>
                      <a:pt x="1141159" y="604205"/>
                    </a:cubicBezTo>
                    <a:cubicBezTo>
                      <a:pt x="1146703" y="606363"/>
                      <a:pt x="1151316" y="609358"/>
                      <a:pt x="1155000" y="613191"/>
                    </a:cubicBezTo>
                    <a:cubicBezTo>
                      <a:pt x="1158683" y="617023"/>
                      <a:pt x="1161455" y="621618"/>
                      <a:pt x="1163315" y="626976"/>
                    </a:cubicBezTo>
                    <a:cubicBezTo>
                      <a:pt x="1165176" y="632334"/>
                      <a:pt x="1166106" y="638212"/>
                      <a:pt x="1166106" y="644612"/>
                    </a:cubicBezTo>
                    <a:cubicBezTo>
                      <a:pt x="1166106" y="651309"/>
                      <a:pt x="1164897" y="657597"/>
                      <a:pt x="1162478" y="663476"/>
                    </a:cubicBezTo>
                    <a:cubicBezTo>
                      <a:pt x="1160060" y="669355"/>
                      <a:pt x="1156618" y="674471"/>
                      <a:pt x="1152153" y="678824"/>
                    </a:cubicBezTo>
                    <a:cubicBezTo>
                      <a:pt x="1147689" y="683177"/>
                      <a:pt x="1142312" y="686600"/>
                      <a:pt x="1136024" y="689093"/>
                    </a:cubicBezTo>
                    <a:cubicBezTo>
                      <a:pt x="1129736" y="691586"/>
                      <a:pt x="1122760" y="692832"/>
                      <a:pt x="1115095" y="692832"/>
                    </a:cubicBezTo>
                    <a:cubicBezTo>
                      <a:pt x="1107059" y="692832"/>
                      <a:pt x="1099952" y="691549"/>
                      <a:pt x="1093775" y="688981"/>
                    </a:cubicBezTo>
                    <a:cubicBezTo>
                      <a:pt x="1087599" y="686414"/>
                      <a:pt x="1082427" y="682470"/>
                      <a:pt x="1078260" y="677150"/>
                    </a:cubicBezTo>
                    <a:cubicBezTo>
                      <a:pt x="1074093" y="671829"/>
                      <a:pt x="1070930" y="665113"/>
                      <a:pt x="1068772" y="657002"/>
                    </a:cubicBezTo>
                    <a:cubicBezTo>
                      <a:pt x="1066614" y="648891"/>
                      <a:pt x="1065535" y="639291"/>
                      <a:pt x="1065535" y="628204"/>
                    </a:cubicBezTo>
                    <a:cubicBezTo>
                      <a:pt x="1065535" y="620762"/>
                      <a:pt x="1066019" y="613544"/>
                      <a:pt x="1066987" y="606549"/>
                    </a:cubicBezTo>
                    <a:cubicBezTo>
                      <a:pt x="1067954" y="599554"/>
                      <a:pt x="1069554" y="592969"/>
                      <a:pt x="1071786" y="586792"/>
                    </a:cubicBezTo>
                    <a:cubicBezTo>
                      <a:pt x="1074019" y="580616"/>
                      <a:pt x="1076995" y="574960"/>
                      <a:pt x="1080716" y="569826"/>
                    </a:cubicBezTo>
                    <a:cubicBezTo>
                      <a:pt x="1084437" y="564691"/>
                      <a:pt x="1089069" y="560282"/>
                      <a:pt x="1094613" y="556599"/>
                    </a:cubicBezTo>
                    <a:cubicBezTo>
                      <a:pt x="1100157" y="552915"/>
                      <a:pt x="1106686" y="550050"/>
                      <a:pt x="1114202" y="548004"/>
                    </a:cubicBezTo>
                    <a:cubicBezTo>
                      <a:pt x="1121718" y="545958"/>
                      <a:pt x="1130425" y="544934"/>
                      <a:pt x="1140321" y="544934"/>
                    </a:cubicBezTo>
                    <a:close/>
                    <a:moveTo>
                      <a:pt x="826592" y="544934"/>
                    </a:moveTo>
                    <a:lnTo>
                      <a:pt x="905173" y="544934"/>
                    </a:lnTo>
                    <a:lnTo>
                      <a:pt x="905173" y="561901"/>
                    </a:lnTo>
                    <a:lnTo>
                      <a:pt x="844898" y="561901"/>
                    </a:lnTo>
                    <a:lnTo>
                      <a:pt x="844898" y="602866"/>
                    </a:lnTo>
                    <a:lnTo>
                      <a:pt x="857623" y="602866"/>
                    </a:lnTo>
                    <a:cubicBezTo>
                      <a:pt x="864617" y="602866"/>
                      <a:pt x="871426" y="603498"/>
                      <a:pt x="878049" y="604763"/>
                    </a:cubicBezTo>
                    <a:cubicBezTo>
                      <a:pt x="884672" y="606028"/>
                      <a:pt x="890569" y="608242"/>
                      <a:pt x="895741" y="611405"/>
                    </a:cubicBezTo>
                    <a:cubicBezTo>
                      <a:pt x="900913" y="614567"/>
                      <a:pt x="905080" y="618809"/>
                      <a:pt x="908243" y="624130"/>
                    </a:cubicBezTo>
                    <a:cubicBezTo>
                      <a:pt x="911405" y="629450"/>
                      <a:pt x="912987" y="636129"/>
                      <a:pt x="912987" y="644166"/>
                    </a:cubicBezTo>
                    <a:cubicBezTo>
                      <a:pt x="912987" y="651384"/>
                      <a:pt x="911424" y="657969"/>
                      <a:pt x="908299" y="663923"/>
                    </a:cubicBezTo>
                    <a:cubicBezTo>
                      <a:pt x="905173" y="669876"/>
                      <a:pt x="900876" y="674992"/>
                      <a:pt x="895406" y="679270"/>
                    </a:cubicBezTo>
                    <a:cubicBezTo>
                      <a:pt x="889937" y="683549"/>
                      <a:pt x="883481" y="686879"/>
                      <a:pt x="876040" y="689260"/>
                    </a:cubicBezTo>
                    <a:cubicBezTo>
                      <a:pt x="868599" y="691642"/>
                      <a:pt x="860562" y="692832"/>
                      <a:pt x="851930" y="692832"/>
                    </a:cubicBezTo>
                    <a:cubicBezTo>
                      <a:pt x="849772" y="692832"/>
                      <a:pt x="847446" y="692777"/>
                      <a:pt x="844954" y="692665"/>
                    </a:cubicBezTo>
                    <a:cubicBezTo>
                      <a:pt x="842461" y="692553"/>
                      <a:pt x="839986" y="692404"/>
                      <a:pt x="837531" y="692218"/>
                    </a:cubicBezTo>
                    <a:cubicBezTo>
                      <a:pt x="835075" y="692032"/>
                      <a:pt x="832675" y="691828"/>
                      <a:pt x="830331" y="691605"/>
                    </a:cubicBezTo>
                    <a:cubicBezTo>
                      <a:pt x="827987" y="691381"/>
                      <a:pt x="825885" y="691121"/>
                      <a:pt x="824025" y="690823"/>
                    </a:cubicBezTo>
                    <a:lnTo>
                      <a:pt x="824025" y="673187"/>
                    </a:lnTo>
                    <a:cubicBezTo>
                      <a:pt x="828043" y="674154"/>
                      <a:pt x="832638" y="674861"/>
                      <a:pt x="837810" y="675308"/>
                    </a:cubicBezTo>
                    <a:cubicBezTo>
                      <a:pt x="842982" y="675754"/>
                      <a:pt x="848209" y="675978"/>
                      <a:pt x="853493" y="675978"/>
                    </a:cubicBezTo>
                    <a:cubicBezTo>
                      <a:pt x="859446" y="675978"/>
                      <a:pt x="864803" y="675271"/>
                      <a:pt x="869566" y="673857"/>
                    </a:cubicBezTo>
                    <a:cubicBezTo>
                      <a:pt x="874329" y="672443"/>
                      <a:pt x="878384" y="670415"/>
                      <a:pt x="881733" y="667773"/>
                    </a:cubicBezTo>
                    <a:cubicBezTo>
                      <a:pt x="885081" y="665132"/>
                      <a:pt x="887649" y="661932"/>
                      <a:pt x="889435" y="658174"/>
                    </a:cubicBezTo>
                    <a:cubicBezTo>
                      <a:pt x="891221" y="654416"/>
                      <a:pt x="892113" y="650193"/>
                      <a:pt x="892113" y="645505"/>
                    </a:cubicBezTo>
                    <a:cubicBezTo>
                      <a:pt x="892113" y="636427"/>
                      <a:pt x="888858" y="629822"/>
                      <a:pt x="882347" y="625692"/>
                    </a:cubicBezTo>
                    <a:cubicBezTo>
                      <a:pt x="875835" y="621562"/>
                      <a:pt x="866478" y="619497"/>
                      <a:pt x="854274" y="619497"/>
                    </a:cubicBezTo>
                    <a:lnTo>
                      <a:pt x="826592" y="619497"/>
                    </a:lnTo>
                    <a:close/>
                    <a:moveTo>
                      <a:pt x="606066" y="544934"/>
                    </a:moveTo>
                    <a:lnTo>
                      <a:pt x="633301" y="544934"/>
                    </a:lnTo>
                    <a:lnTo>
                      <a:pt x="681075" y="690823"/>
                    </a:lnTo>
                    <a:lnTo>
                      <a:pt x="659421" y="690823"/>
                    </a:lnTo>
                    <a:lnTo>
                      <a:pt x="649263" y="659011"/>
                    </a:lnTo>
                    <a:lnTo>
                      <a:pt x="588541" y="659011"/>
                    </a:lnTo>
                    <a:lnTo>
                      <a:pt x="578272" y="690823"/>
                    </a:lnTo>
                    <a:lnTo>
                      <a:pt x="557622" y="690823"/>
                    </a:lnTo>
                    <a:close/>
                    <a:moveTo>
                      <a:pt x="482241" y="544934"/>
                    </a:moveTo>
                    <a:lnTo>
                      <a:pt x="509476" y="544934"/>
                    </a:lnTo>
                    <a:lnTo>
                      <a:pt x="557250" y="690823"/>
                    </a:lnTo>
                    <a:lnTo>
                      <a:pt x="535596" y="690823"/>
                    </a:lnTo>
                    <a:lnTo>
                      <a:pt x="525438" y="659011"/>
                    </a:lnTo>
                    <a:lnTo>
                      <a:pt x="464716" y="659011"/>
                    </a:lnTo>
                    <a:lnTo>
                      <a:pt x="454447" y="690823"/>
                    </a:lnTo>
                    <a:lnTo>
                      <a:pt x="433797" y="690823"/>
                    </a:lnTo>
                    <a:close/>
                    <a:moveTo>
                      <a:pt x="314772" y="544934"/>
                    </a:moveTo>
                    <a:lnTo>
                      <a:pt x="338324" y="544934"/>
                    </a:lnTo>
                    <a:lnTo>
                      <a:pt x="371699" y="599852"/>
                    </a:lnTo>
                    <a:lnTo>
                      <a:pt x="405297" y="544934"/>
                    </a:lnTo>
                    <a:lnTo>
                      <a:pt x="428179" y="544934"/>
                    </a:lnTo>
                    <a:lnTo>
                      <a:pt x="383419" y="615367"/>
                    </a:lnTo>
                    <a:lnTo>
                      <a:pt x="431862" y="690823"/>
                    </a:lnTo>
                    <a:lnTo>
                      <a:pt x="406748" y="690823"/>
                    </a:lnTo>
                    <a:lnTo>
                      <a:pt x="371252" y="631887"/>
                    </a:lnTo>
                    <a:lnTo>
                      <a:pt x="335645" y="690823"/>
                    </a:lnTo>
                    <a:lnTo>
                      <a:pt x="310865" y="690823"/>
                    </a:lnTo>
                    <a:lnTo>
                      <a:pt x="359420" y="616260"/>
                    </a:lnTo>
                    <a:close/>
                    <a:moveTo>
                      <a:pt x="741834" y="544265"/>
                    </a:moveTo>
                    <a:lnTo>
                      <a:pt x="759024" y="544265"/>
                    </a:lnTo>
                    <a:lnTo>
                      <a:pt x="759024" y="672741"/>
                    </a:lnTo>
                    <a:lnTo>
                      <a:pt x="791617" y="672741"/>
                    </a:lnTo>
                    <a:lnTo>
                      <a:pt x="791617" y="690823"/>
                    </a:lnTo>
                    <a:lnTo>
                      <a:pt x="699976" y="690823"/>
                    </a:lnTo>
                    <a:lnTo>
                      <a:pt x="699976" y="672741"/>
                    </a:lnTo>
                    <a:lnTo>
                      <a:pt x="737481" y="672741"/>
                    </a:lnTo>
                    <a:lnTo>
                      <a:pt x="737481" y="566254"/>
                    </a:lnTo>
                    <a:lnTo>
                      <a:pt x="702544" y="585230"/>
                    </a:lnTo>
                    <a:lnTo>
                      <a:pt x="695400" y="568710"/>
                    </a:lnTo>
                    <a:close/>
                    <a:moveTo>
                      <a:pt x="983568" y="542925"/>
                    </a:moveTo>
                    <a:cubicBezTo>
                      <a:pt x="991307" y="542925"/>
                      <a:pt x="998116" y="543762"/>
                      <a:pt x="1003995" y="545437"/>
                    </a:cubicBezTo>
                    <a:cubicBezTo>
                      <a:pt x="1009874" y="547111"/>
                      <a:pt x="1014785" y="549511"/>
                      <a:pt x="1018729" y="552636"/>
                    </a:cubicBezTo>
                    <a:cubicBezTo>
                      <a:pt x="1022673" y="555762"/>
                      <a:pt x="1025649" y="559557"/>
                      <a:pt x="1027659" y="564022"/>
                    </a:cubicBezTo>
                    <a:cubicBezTo>
                      <a:pt x="1029668" y="568486"/>
                      <a:pt x="1030672" y="573509"/>
                      <a:pt x="1030672" y="579090"/>
                    </a:cubicBezTo>
                    <a:cubicBezTo>
                      <a:pt x="1030672" y="587425"/>
                      <a:pt x="1028533" y="594420"/>
                      <a:pt x="1024254" y="600075"/>
                    </a:cubicBezTo>
                    <a:cubicBezTo>
                      <a:pt x="1019975" y="605731"/>
                      <a:pt x="1014115" y="610233"/>
                      <a:pt x="1006674" y="613581"/>
                    </a:cubicBezTo>
                    <a:cubicBezTo>
                      <a:pt x="1010469" y="614177"/>
                      <a:pt x="1014208" y="615367"/>
                      <a:pt x="1017892" y="617153"/>
                    </a:cubicBezTo>
                    <a:cubicBezTo>
                      <a:pt x="1021575" y="618939"/>
                      <a:pt x="1024887" y="621227"/>
                      <a:pt x="1027826" y="624018"/>
                    </a:cubicBezTo>
                    <a:cubicBezTo>
                      <a:pt x="1030765" y="626808"/>
                      <a:pt x="1033147" y="630101"/>
                      <a:pt x="1034970" y="633896"/>
                    </a:cubicBezTo>
                    <a:cubicBezTo>
                      <a:pt x="1036793" y="637692"/>
                      <a:pt x="1037705" y="641896"/>
                      <a:pt x="1037705" y="646510"/>
                    </a:cubicBezTo>
                    <a:cubicBezTo>
                      <a:pt x="1037705" y="652909"/>
                      <a:pt x="1036402" y="658918"/>
                      <a:pt x="1033798" y="664536"/>
                    </a:cubicBezTo>
                    <a:cubicBezTo>
                      <a:pt x="1031193" y="670155"/>
                      <a:pt x="1027287" y="675066"/>
                      <a:pt x="1022078" y="679270"/>
                    </a:cubicBezTo>
                    <a:cubicBezTo>
                      <a:pt x="1016869" y="683475"/>
                      <a:pt x="1010320" y="686786"/>
                      <a:pt x="1002432" y="689205"/>
                    </a:cubicBezTo>
                    <a:cubicBezTo>
                      <a:pt x="994544" y="691623"/>
                      <a:pt x="985354" y="692832"/>
                      <a:pt x="974862" y="692832"/>
                    </a:cubicBezTo>
                    <a:cubicBezTo>
                      <a:pt x="969058" y="692832"/>
                      <a:pt x="963849" y="692646"/>
                      <a:pt x="959235" y="692274"/>
                    </a:cubicBezTo>
                    <a:cubicBezTo>
                      <a:pt x="954621" y="691902"/>
                      <a:pt x="950305" y="691418"/>
                      <a:pt x="946287" y="690823"/>
                    </a:cubicBezTo>
                    <a:lnTo>
                      <a:pt x="946287" y="673410"/>
                    </a:lnTo>
                    <a:cubicBezTo>
                      <a:pt x="950901" y="674229"/>
                      <a:pt x="955775" y="674861"/>
                      <a:pt x="960909" y="675308"/>
                    </a:cubicBezTo>
                    <a:cubicBezTo>
                      <a:pt x="966044" y="675754"/>
                      <a:pt x="971290" y="675978"/>
                      <a:pt x="976648" y="675978"/>
                    </a:cubicBezTo>
                    <a:cubicBezTo>
                      <a:pt x="983940" y="675978"/>
                      <a:pt x="990173" y="675326"/>
                      <a:pt x="995344" y="674024"/>
                    </a:cubicBezTo>
                    <a:cubicBezTo>
                      <a:pt x="1000516" y="672722"/>
                      <a:pt x="1004739" y="670843"/>
                      <a:pt x="1008013" y="668387"/>
                    </a:cubicBezTo>
                    <a:cubicBezTo>
                      <a:pt x="1011288" y="665932"/>
                      <a:pt x="1013669" y="662955"/>
                      <a:pt x="1015157" y="659458"/>
                    </a:cubicBezTo>
                    <a:cubicBezTo>
                      <a:pt x="1016645" y="655960"/>
                      <a:pt x="1017389" y="652016"/>
                      <a:pt x="1017389" y="647626"/>
                    </a:cubicBezTo>
                    <a:cubicBezTo>
                      <a:pt x="1017389" y="643607"/>
                      <a:pt x="1016497" y="640110"/>
                      <a:pt x="1014711" y="637133"/>
                    </a:cubicBezTo>
                    <a:cubicBezTo>
                      <a:pt x="1012925" y="634157"/>
                      <a:pt x="1010413" y="631664"/>
                      <a:pt x="1007176" y="629655"/>
                    </a:cubicBezTo>
                    <a:cubicBezTo>
                      <a:pt x="1003939" y="627646"/>
                      <a:pt x="1000070" y="626139"/>
                      <a:pt x="995568" y="625134"/>
                    </a:cubicBezTo>
                    <a:cubicBezTo>
                      <a:pt x="991065" y="624130"/>
                      <a:pt x="986136" y="623627"/>
                      <a:pt x="980778" y="623627"/>
                    </a:cubicBezTo>
                    <a:lnTo>
                      <a:pt x="964146" y="623627"/>
                    </a:lnTo>
                    <a:lnTo>
                      <a:pt x="964146" y="607665"/>
                    </a:lnTo>
                    <a:lnTo>
                      <a:pt x="981001" y="607665"/>
                    </a:lnTo>
                    <a:cubicBezTo>
                      <a:pt x="985391" y="607665"/>
                      <a:pt x="989391" y="607089"/>
                      <a:pt x="993000" y="605935"/>
                    </a:cubicBezTo>
                    <a:cubicBezTo>
                      <a:pt x="996609" y="604782"/>
                      <a:pt x="999698" y="603126"/>
                      <a:pt x="1002265" y="600968"/>
                    </a:cubicBezTo>
                    <a:cubicBezTo>
                      <a:pt x="1004832" y="598810"/>
                      <a:pt x="1006804" y="596150"/>
                      <a:pt x="1008181" y="592987"/>
                    </a:cubicBezTo>
                    <a:cubicBezTo>
                      <a:pt x="1009557" y="589825"/>
                      <a:pt x="1010246" y="586234"/>
                      <a:pt x="1010246" y="582216"/>
                    </a:cubicBezTo>
                    <a:cubicBezTo>
                      <a:pt x="1010246" y="574402"/>
                      <a:pt x="1007865" y="568710"/>
                      <a:pt x="1003102" y="565138"/>
                    </a:cubicBezTo>
                    <a:cubicBezTo>
                      <a:pt x="998339" y="561566"/>
                      <a:pt x="991345" y="559780"/>
                      <a:pt x="982117" y="559780"/>
                    </a:cubicBezTo>
                    <a:cubicBezTo>
                      <a:pt x="977206" y="559780"/>
                      <a:pt x="972146" y="560264"/>
                      <a:pt x="966937" y="561231"/>
                    </a:cubicBezTo>
                    <a:cubicBezTo>
                      <a:pt x="961728" y="562198"/>
                      <a:pt x="956147" y="563650"/>
                      <a:pt x="950194" y="565584"/>
                    </a:cubicBezTo>
                    <a:lnTo>
                      <a:pt x="950194" y="548618"/>
                    </a:lnTo>
                    <a:cubicBezTo>
                      <a:pt x="952724" y="547725"/>
                      <a:pt x="955421" y="546925"/>
                      <a:pt x="958286" y="546218"/>
                    </a:cubicBezTo>
                    <a:cubicBezTo>
                      <a:pt x="961151" y="545511"/>
                      <a:pt x="964016" y="544916"/>
                      <a:pt x="966881" y="544432"/>
                    </a:cubicBezTo>
                    <a:cubicBezTo>
                      <a:pt x="969746" y="543948"/>
                      <a:pt x="972592" y="543576"/>
                      <a:pt x="975420" y="543316"/>
                    </a:cubicBezTo>
                    <a:cubicBezTo>
                      <a:pt x="978248" y="543055"/>
                      <a:pt x="980964" y="542925"/>
                      <a:pt x="983568" y="542925"/>
                    </a:cubicBezTo>
                    <a:close/>
                    <a:moveTo>
                      <a:pt x="965486" y="347625"/>
                    </a:moveTo>
                    <a:lnTo>
                      <a:pt x="965486" y="397855"/>
                    </a:lnTo>
                    <a:lnTo>
                      <a:pt x="986471" y="397855"/>
                    </a:lnTo>
                    <a:cubicBezTo>
                      <a:pt x="997856" y="397855"/>
                      <a:pt x="1006339" y="395734"/>
                      <a:pt x="1011920" y="391493"/>
                    </a:cubicBezTo>
                    <a:cubicBezTo>
                      <a:pt x="1017501" y="387251"/>
                      <a:pt x="1020292" y="380628"/>
                      <a:pt x="1020292" y="371624"/>
                    </a:cubicBezTo>
                    <a:cubicBezTo>
                      <a:pt x="1020292" y="367903"/>
                      <a:pt x="1019510" y="364555"/>
                      <a:pt x="1017948" y="361578"/>
                    </a:cubicBezTo>
                    <a:cubicBezTo>
                      <a:pt x="1016385" y="358602"/>
                      <a:pt x="1014115" y="356090"/>
                      <a:pt x="1011139" y="354044"/>
                    </a:cubicBezTo>
                    <a:cubicBezTo>
                      <a:pt x="1008162" y="351997"/>
                      <a:pt x="1004535" y="350416"/>
                      <a:pt x="1000256" y="349300"/>
                    </a:cubicBezTo>
                    <a:cubicBezTo>
                      <a:pt x="995977" y="348184"/>
                      <a:pt x="991159" y="347625"/>
                      <a:pt x="985801" y="347625"/>
                    </a:cubicBezTo>
                    <a:close/>
                    <a:moveTo>
                      <a:pt x="870012" y="340482"/>
                    </a:moveTo>
                    <a:cubicBezTo>
                      <a:pt x="867185" y="340482"/>
                      <a:pt x="864320" y="340742"/>
                      <a:pt x="861418" y="341263"/>
                    </a:cubicBezTo>
                    <a:cubicBezTo>
                      <a:pt x="858515" y="341784"/>
                      <a:pt x="855669" y="342510"/>
                      <a:pt x="852879" y="343440"/>
                    </a:cubicBezTo>
                    <a:cubicBezTo>
                      <a:pt x="850088" y="344370"/>
                      <a:pt x="847428" y="345430"/>
                      <a:pt x="844898" y="346621"/>
                    </a:cubicBezTo>
                    <a:cubicBezTo>
                      <a:pt x="842368" y="347812"/>
                      <a:pt x="840061" y="349077"/>
                      <a:pt x="837977" y="350416"/>
                    </a:cubicBezTo>
                    <a:cubicBezTo>
                      <a:pt x="837977" y="360015"/>
                      <a:pt x="838647" y="368034"/>
                      <a:pt x="839986" y="374470"/>
                    </a:cubicBezTo>
                    <a:cubicBezTo>
                      <a:pt x="841326" y="380907"/>
                      <a:pt x="843316" y="386060"/>
                      <a:pt x="845958" y="389930"/>
                    </a:cubicBezTo>
                    <a:cubicBezTo>
                      <a:pt x="848600" y="393799"/>
                      <a:pt x="851855" y="396553"/>
                      <a:pt x="855725" y="398190"/>
                    </a:cubicBezTo>
                    <a:cubicBezTo>
                      <a:pt x="859595" y="399827"/>
                      <a:pt x="864059" y="400645"/>
                      <a:pt x="869119" y="400645"/>
                    </a:cubicBezTo>
                    <a:cubicBezTo>
                      <a:pt x="873361" y="400645"/>
                      <a:pt x="877249" y="399957"/>
                      <a:pt x="880784" y="398581"/>
                    </a:cubicBezTo>
                    <a:cubicBezTo>
                      <a:pt x="884319" y="397204"/>
                      <a:pt x="887370" y="395176"/>
                      <a:pt x="889937" y="392497"/>
                    </a:cubicBezTo>
                    <a:cubicBezTo>
                      <a:pt x="892504" y="389818"/>
                      <a:pt x="894513" y="386563"/>
                      <a:pt x="895964" y="382730"/>
                    </a:cubicBezTo>
                    <a:cubicBezTo>
                      <a:pt x="897415" y="378898"/>
                      <a:pt x="898141" y="374526"/>
                      <a:pt x="898141" y="369615"/>
                    </a:cubicBezTo>
                    <a:cubicBezTo>
                      <a:pt x="898141" y="365150"/>
                      <a:pt x="897601" y="361113"/>
                      <a:pt x="896523" y="357504"/>
                    </a:cubicBezTo>
                    <a:cubicBezTo>
                      <a:pt x="895443" y="353895"/>
                      <a:pt x="893751" y="350844"/>
                      <a:pt x="891444" y="348351"/>
                    </a:cubicBezTo>
                    <a:cubicBezTo>
                      <a:pt x="889137" y="345858"/>
                      <a:pt x="886216" y="343923"/>
                      <a:pt x="882681" y="342547"/>
                    </a:cubicBezTo>
                    <a:cubicBezTo>
                      <a:pt x="879147" y="341170"/>
                      <a:pt x="874924" y="340482"/>
                      <a:pt x="870012" y="340482"/>
                    </a:cubicBezTo>
                    <a:close/>
                    <a:moveTo>
                      <a:pt x="965486" y="285453"/>
                    </a:moveTo>
                    <a:lnTo>
                      <a:pt x="965486" y="331106"/>
                    </a:lnTo>
                    <a:lnTo>
                      <a:pt x="985354" y="331106"/>
                    </a:lnTo>
                    <a:cubicBezTo>
                      <a:pt x="989893" y="331106"/>
                      <a:pt x="994005" y="330622"/>
                      <a:pt x="997688" y="329654"/>
                    </a:cubicBezTo>
                    <a:cubicBezTo>
                      <a:pt x="1001372" y="328687"/>
                      <a:pt x="1004535" y="327199"/>
                      <a:pt x="1007176" y="325190"/>
                    </a:cubicBezTo>
                    <a:cubicBezTo>
                      <a:pt x="1009818" y="323180"/>
                      <a:pt x="1011864" y="320669"/>
                      <a:pt x="1013315" y="317655"/>
                    </a:cubicBezTo>
                    <a:cubicBezTo>
                      <a:pt x="1014766" y="314641"/>
                      <a:pt x="1015492" y="311051"/>
                      <a:pt x="1015492" y="306884"/>
                    </a:cubicBezTo>
                    <a:cubicBezTo>
                      <a:pt x="1015492" y="303907"/>
                      <a:pt x="1015045" y="301098"/>
                      <a:pt x="1014153" y="298456"/>
                    </a:cubicBezTo>
                    <a:cubicBezTo>
                      <a:pt x="1013259" y="295815"/>
                      <a:pt x="1011697" y="293545"/>
                      <a:pt x="1009464" y="291647"/>
                    </a:cubicBezTo>
                    <a:cubicBezTo>
                      <a:pt x="1007232" y="289750"/>
                      <a:pt x="1004218" y="288243"/>
                      <a:pt x="1000423" y="287127"/>
                    </a:cubicBezTo>
                    <a:cubicBezTo>
                      <a:pt x="996628" y="286011"/>
                      <a:pt x="991828" y="285453"/>
                      <a:pt x="986024" y="285453"/>
                    </a:cubicBezTo>
                    <a:close/>
                    <a:moveTo>
                      <a:pt x="945617" y="268709"/>
                    </a:moveTo>
                    <a:lnTo>
                      <a:pt x="987363" y="268709"/>
                    </a:lnTo>
                    <a:cubicBezTo>
                      <a:pt x="1019882" y="268709"/>
                      <a:pt x="1036142" y="280541"/>
                      <a:pt x="1036142" y="304205"/>
                    </a:cubicBezTo>
                    <a:cubicBezTo>
                      <a:pt x="1036142" y="312093"/>
                      <a:pt x="1034263" y="318864"/>
                      <a:pt x="1030505" y="324520"/>
                    </a:cubicBezTo>
                    <a:cubicBezTo>
                      <a:pt x="1026747" y="330175"/>
                      <a:pt x="1020627" y="334380"/>
                      <a:pt x="1012143" y="337133"/>
                    </a:cubicBezTo>
                    <a:cubicBezTo>
                      <a:pt x="1016087" y="337877"/>
                      <a:pt x="1019827" y="339142"/>
                      <a:pt x="1023361" y="340928"/>
                    </a:cubicBezTo>
                    <a:cubicBezTo>
                      <a:pt x="1026896" y="342714"/>
                      <a:pt x="1030003" y="345021"/>
                      <a:pt x="1032682" y="347849"/>
                    </a:cubicBezTo>
                    <a:cubicBezTo>
                      <a:pt x="1035361" y="350676"/>
                      <a:pt x="1037481" y="354025"/>
                      <a:pt x="1039044" y="357895"/>
                    </a:cubicBezTo>
                    <a:cubicBezTo>
                      <a:pt x="1040607" y="361764"/>
                      <a:pt x="1041388" y="366117"/>
                      <a:pt x="1041388" y="370954"/>
                    </a:cubicBezTo>
                    <a:cubicBezTo>
                      <a:pt x="1041388" y="377949"/>
                      <a:pt x="1040030" y="384144"/>
                      <a:pt x="1037314" y="389539"/>
                    </a:cubicBezTo>
                    <a:cubicBezTo>
                      <a:pt x="1034598" y="394934"/>
                      <a:pt x="1030728" y="399492"/>
                      <a:pt x="1025705" y="403213"/>
                    </a:cubicBezTo>
                    <a:cubicBezTo>
                      <a:pt x="1020682" y="406933"/>
                      <a:pt x="1014618" y="409761"/>
                      <a:pt x="1007511" y="411696"/>
                    </a:cubicBezTo>
                    <a:cubicBezTo>
                      <a:pt x="1000405" y="413631"/>
                      <a:pt x="992498" y="414598"/>
                      <a:pt x="983792" y="414598"/>
                    </a:cubicBezTo>
                    <a:lnTo>
                      <a:pt x="945617" y="414598"/>
                    </a:lnTo>
                    <a:close/>
                    <a:moveTo>
                      <a:pt x="892672" y="268709"/>
                    </a:moveTo>
                    <a:lnTo>
                      <a:pt x="907071" y="268709"/>
                    </a:lnTo>
                    <a:lnTo>
                      <a:pt x="907071" y="285676"/>
                    </a:lnTo>
                    <a:lnTo>
                      <a:pt x="891444" y="285676"/>
                    </a:lnTo>
                    <a:cubicBezTo>
                      <a:pt x="882737" y="285676"/>
                      <a:pt x="875184" y="286718"/>
                      <a:pt x="868785" y="288801"/>
                    </a:cubicBezTo>
                    <a:cubicBezTo>
                      <a:pt x="862385" y="290885"/>
                      <a:pt x="857027" y="293824"/>
                      <a:pt x="852711" y="297619"/>
                    </a:cubicBezTo>
                    <a:cubicBezTo>
                      <a:pt x="848395" y="301414"/>
                      <a:pt x="845084" y="305991"/>
                      <a:pt x="842777" y="311349"/>
                    </a:cubicBezTo>
                    <a:cubicBezTo>
                      <a:pt x="840470" y="316706"/>
                      <a:pt x="839019" y="322697"/>
                      <a:pt x="838424" y="329320"/>
                    </a:cubicBezTo>
                    <a:lnTo>
                      <a:pt x="837977" y="333896"/>
                    </a:lnTo>
                    <a:cubicBezTo>
                      <a:pt x="842665" y="331143"/>
                      <a:pt x="848079" y="328929"/>
                      <a:pt x="854218" y="327255"/>
                    </a:cubicBezTo>
                    <a:cubicBezTo>
                      <a:pt x="860357" y="325580"/>
                      <a:pt x="866999" y="324743"/>
                      <a:pt x="874142" y="324743"/>
                    </a:cubicBezTo>
                    <a:cubicBezTo>
                      <a:pt x="881509" y="324743"/>
                      <a:pt x="887965" y="325822"/>
                      <a:pt x="893509" y="327980"/>
                    </a:cubicBezTo>
                    <a:cubicBezTo>
                      <a:pt x="899053" y="330138"/>
                      <a:pt x="903666" y="333133"/>
                      <a:pt x="907350" y="336966"/>
                    </a:cubicBezTo>
                    <a:cubicBezTo>
                      <a:pt x="911033" y="340798"/>
                      <a:pt x="913805" y="345393"/>
                      <a:pt x="915665" y="350751"/>
                    </a:cubicBezTo>
                    <a:cubicBezTo>
                      <a:pt x="917526" y="356109"/>
                      <a:pt x="918456" y="361987"/>
                      <a:pt x="918456" y="368387"/>
                    </a:cubicBezTo>
                    <a:cubicBezTo>
                      <a:pt x="918456" y="375084"/>
                      <a:pt x="917247" y="381372"/>
                      <a:pt x="914828" y="387251"/>
                    </a:cubicBezTo>
                    <a:cubicBezTo>
                      <a:pt x="912410" y="393130"/>
                      <a:pt x="908968" y="398246"/>
                      <a:pt x="904503" y="402599"/>
                    </a:cubicBezTo>
                    <a:cubicBezTo>
                      <a:pt x="900039" y="406952"/>
                      <a:pt x="894662" y="410375"/>
                      <a:pt x="888374" y="412868"/>
                    </a:cubicBezTo>
                    <a:cubicBezTo>
                      <a:pt x="882086" y="415361"/>
                      <a:pt x="875110" y="416607"/>
                      <a:pt x="867445" y="416607"/>
                    </a:cubicBezTo>
                    <a:cubicBezTo>
                      <a:pt x="859408" y="416607"/>
                      <a:pt x="852302" y="415324"/>
                      <a:pt x="846126" y="412756"/>
                    </a:cubicBezTo>
                    <a:cubicBezTo>
                      <a:pt x="839949" y="410189"/>
                      <a:pt x="834777" y="406245"/>
                      <a:pt x="830610" y="400925"/>
                    </a:cubicBezTo>
                    <a:cubicBezTo>
                      <a:pt x="826443" y="395604"/>
                      <a:pt x="823280" y="388888"/>
                      <a:pt x="821122" y="380777"/>
                    </a:cubicBezTo>
                    <a:cubicBezTo>
                      <a:pt x="818964" y="372666"/>
                      <a:pt x="817885" y="363066"/>
                      <a:pt x="817885" y="351979"/>
                    </a:cubicBezTo>
                    <a:cubicBezTo>
                      <a:pt x="817885" y="344537"/>
                      <a:pt x="818369" y="337319"/>
                      <a:pt x="819337" y="330324"/>
                    </a:cubicBezTo>
                    <a:cubicBezTo>
                      <a:pt x="820304" y="323329"/>
                      <a:pt x="821904" y="316744"/>
                      <a:pt x="824136" y="310567"/>
                    </a:cubicBezTo>
                    <a:cubicBezTo>
                      <a:pt x="826369" y="304391"/>
                      <a:pt x="829345" y="298735"/>
                      <a:pt x="833066" y="293601"/>
                    </a:cubicBezTo>
                    <a:cubicBezTo>
                      <a:pt x="836787" y="288466"/>
                      <a:pt x="841419" y="284057"/>
                      <a:pt x="846963" y="280374"/>
                    </a:cubicBezTo>
                    <a:cubicBezTo>
                      <a:pt x="852507" y="276690"/>
                      <a:pt x="859036" y="273825"/>
                      <a:pt x="866552" y="271779"/>
                    </a:cubicBezTo>
                    <a:cubicBezTo>
                      <a:pt x="874068" y="269733"/>
                      <a:pt x="882775" y="268709"/>
                      <a:pt x="892672" y="268709"/>
                    </a:cubicBezTo>
                    <a:close/>
                    <a:moveTo>
                      <a:pt x="693614" y="268709"/>
                    </a:moveTo>
                    <a:lnTo>
                      <a:pt x="719175" y="268709"/>
                    </a:lnTo>
                    <a:lnTo>
                      <a:pt x="759694" y="354881"/>
                    </a:lnTo>
                    <a:lnTo>
                      <a:pt x="774316" y="388256"/>
                    </a:lnTo>
                    <a:lnTo>
                      <a:pt x="774316" y="310121"/>
                    </a:lnTo>
                    <a:lnTo>
                      <a:pt x="774316" y="268709"/>
                    </a:lnTo>
                    <a:lnTo>
                      <a:pt x="792845" y="268709"/>
                    </a:lnTo>
                    <a:lnTo>
                      <a:pt x="792845" y="414598"/>
                    </a:lnTo>
                    <a:lnTo>
                      <a:pt x="766949" y="414598"/>
                    </a:lnTo>
                    <a:lnTo>
                      <a:pt x="724421" y="323627"/>
                    </a:lnTo>
                    <a:lnTo>
                      <a:pt x="712143" y="294382"/>
                    </a:lnTo>
                    <a:lnTo>
                      <a:pt x="712143" y="367941"/>
                    </a:lnTo>
                    <a:lnTo>
                      <a:pt x="712143" y="414598"/>
                    </a:lnTo>
                    <a:lnTo>
                      <a:pt x="693614" y="414598"/>
                    </a:lnTo>
                    <a:close/>
                    <a:moveTo>
                      <a:pt x="612093" y="266700"/>
                    </a:moveTo>
                    <a:cubicBezTo>
                      <a:pt x="619832" y="266700"/>
                      <a:pt x="626641" y="267537"/>
                      <a:pt x="632520" y="269212"/>
                    </a:cubicBezTo>
                    <a:cubicBezTo>
                      <a:pt x="638399" y="270886"/>
                      <a:pt x="643310" y="273286"/>
                      <a:pt x="647254" y="276411"/>
                    </a:cubicBezTo>
                    <a:cubicBezTo>
                      <a:pt x="651198" y="279537"/>
                      <a:pt x="654175" y="283332"/>
                      <a:pt x="656184" y="287797"/>
                    </a:cubicBezTo>
                    <a:cubicBezTo>
                      <a:pt x="658193" y="292261"/>
                      <a:pt x="659197" y="297284"/>
                      <a:pt x="659197" y="302865"/>
                    </a:cubicBezTo>
                    <a:cubicBezTo>
                      <a:pt x="659197" y="311200"/>
                      <a:pt x="657058" y="318195"/>
                      <a:pt x="652779" y="323850"/>
                    </a:cubicBezTo>
                    <a:cubicBezTo>
                      <a:pt x="648500" y="329506"/>
                      <a:pt x="642640" y="334008"/>
                      <a:pt x="635199" y="337356"/>
                    </a:cubicBezTo>
                    <a:cubicBezTo>
                      <a:pt x="638994" y="337952"/>
                      <a:pt x="642733" y="339142"/>
                      <a:pt x="646417" y="340928"/>
                    </a:cubicBezTo>
                    <a:cubicBezTo>
                      <a:pt x="650100" y="342714"/>
                      <a:pt x="653412" y="345002"/>
                      <a:pt x="656351" y="347793"/>
                    </a:cubicBezTo>
                    <a:cubicBezTo>
                      <a:pt x="659290" y="350583"/>
                      <a:pt x="661672" y="353876"/>
                      <a:pt x="663495" y="357671"/>
                    </a:cubicBezTo>
                    <a:cubicBezTo>
                      <a:pt x="665318" y="361466"/>
                      <a:pt x="666230" y="365671"/>
                      <a:pt x="666230" y="370285"/>
                    </a:cubicBezTo>
                    <a:cubicBezTo>
                      <a:pt x="666230" y="376684"/>
                      <a:pt x="664927" y="382693"/>
                      <a:pt x="662323" y="388311"/>
                    </a:cubicBezTo>
                    <a:cubicBezTo>
                      <a:pt x="659718" y="393930"/>
                      <a:pt x="655812" y="398841"/>
                      <a:pt x="650603" y="403045"/>
                    </a:cubicBezTo>
                    <a:cubicBezTo>
                      <a:pt x="645394" y="407250"/>
                      <a:pt x="638845" y="410561"/>
                      <a:pt x="630957" y="412980"/>
                    </a:cubicBezTo>
                    <a:cubicBezTo>
                      <a:pt x="623069" y="415398"/>
                      <a:pt x="613879" y="416607"/>
                      <a:pt x="603387" y="416607"/>
                    </a:cubicBezTo>
                    <a:cubicBezTo>
                      <a:pt x="597583" y="416607"/>
                      <a:pt x="592374" y="416421"/>
                      <a:pt x="587760" y="416049"/>
                    </a:cubicBezTo>
                    <a:cubicBezTo>
                      <a:pt x="583146" y="415677"/>
                      <a:pt x="578830" y="415193"/>
                      <a:pt x="574812" y="414598"/>
                    </a:cubicBezTo>
                    <a:lnTo>
                      <a:pt x="574812" y="397185"/>
                    </a:lnTo>
                    <a:cubicBezTo>
                      <a:pt x="579426" y="398004"/>
                      <a:pt x="584300" y="398636"/>
                      <a:pt x="589434" y="399083"/>
                    </a:cubicBezTo>
                    <a:cubicBezTo>
                      <a:pt x="594569" y="399529"/>
                      <a:pt x="599815" y="399753"/>
                      <a:pt x="605173" y="399753"/>
                    </a:cubicBezTo>
                    <a:cubicBezTo>
                      <a:pt x="612465" y="399753"/>
                      <a:pt x="618698" y="399101"/>
                      <a:pt x="623869" y="397799"/>
                    </a:cubicBezTo>
                    <a:cubicBezTo>
                      <a:pt x="629041" y="396497"/>
                      <a:pt x="633264" y="394618"/>
                      <a:pt x="636538" y="392162"/>
                    </a:cubicBezTo>
                    <a:cubicBezTo>
                      <a:pt x="639813" y="389707"/>
                      <a:pt x="642194" y="386730"/>
                      <a:pt x="643682" y="383233"/>
                    </a:cubicBezTo>
                    <a:cubicBezTo>
                      <a:pt x="645170" y="379735"/>
                      <a:pt x="645915" y="375791"/>
                      <a:pt x="645915" y="371401"/>
                    </a:cubicBezTo>
                    <a:cubicBezTo>
                      <a:pt x="645915" y="367382"/>
                      <a:pt x="645022" y="363885"/>
                      <a:pt x="643236" y="360908"/>
                    </a:cubicBezTo>
                    <a:cubicBezTo>
                      <a:pt x="641450" y="357932"/>
                      <a:pt x="638938" y="355439"/>
                      <a:pt x="635701" y="353430"/>
                    </a:cubicBezTo>
                    <a:cubicBezTo>
                      <a:pt x="632464" y="351421"/>
                      <a:pt x="628595" y="349914"/>
                      <a:pt x="624093" y="348909"/>
                    </a:cubicBezTo>
                    <a:cubicBezTo>
                      <a:pt x="619591" y="347905"/>
                      <a:pt x="614661" y="347402"/>
                      <a:pt x="609303" y="347402"/>
                    </a:cubicBezTo>
                    <a:lnTo>
                      <a:pt x="592671" y="347402"/>
                    </a:lnTo>
                    <a:lnTo>
                      <a:pt x="592671" y="331440"/>
                    </a:lnTo>
                    <a:lnTo>
                      <a:pt x="609526" y="331440"/>
                    </a:lnTo>
                    <a:cubicBezTo>
                      <a:pt x="613917" y="331440"/>
                      <a:pt x="617916" y="330864"/>
                      <a:pt x="621525" y="329710"/>
                    </a:cubicBezTo>
                    <a:cubicBezTo>
                      <a:pt x="625134" y="328557"/>
                      <a:pt x="628223" y="326901"/>
                      <a:pt x="630790" y="324743"/>
                    </a:cubicBezTo>
                    <a:cubicBezTo>
                      <a:pt x="633357" y="322585"/>
                      <a:pt x="635329" y="319925"/>
                      <a:pt x="636706" y="316762"/>
                    </a:cubicBezTo>
                    <a:cubicBezTo>
                      <a:pt x="638082" y="313600"/>
                      <a:pt x="638771" y="310009"/>
                      <a:pt x="638771" y="305991"/>
                    </a:cubicBezTo>
                    <a:cubicBezTo>
                      <a:pt x="638771" y="298177"/>
                      <a:pt x="636389" y="292485"/>
                      <a:pt x="631627" y="288913"/>
                    </a:cubicBezTo>
                    <a:cubicBezTo>
                      <a:pt x="626865" y="285341"/>
                      <a:pt x="619870" y="283555"/>
                      <a:pt x="610642" y="283555"/>
                    </a:cubicBezTo>
                    <a:cubicBezTo>
                      <a:pt x="605731" y="283555"/>
                      <a:pt x="600671" y="284039"/>
                      <a:pt x="595462" y="285006"/>
                    </a:cubicBezTo>
                    <a:cubicBezTo>
                      <a:pt x="590253" y="285973"/>
                      <a:pt x="584672" y="287425"/>
                      <a:pt x="578719" y="289359"/>
                    </a:cubicBezTo>
                    <a:lnTo>
                      <a:pt x="578719" y="272393"/>
                    </a:lnTo>
                    <a:cubicBezTo>
                      <a:pt x="581249" y="271500"/>
                      <a:pt x="583946" y="270700"/>
                      <a:pt x="586811" y="269993"/>
                    </a:cubicBezTo>
                    <a:cubicBezTo>
                      <a:pt x="589676" y="269286"/>
                      <a:pt x="592541" y="268691"/>
                      <a:pt x="595406" y="268207"/>
                    </a:cubicBezTo>
                    <a:cubicBezTo>
                      <a:pt x="598271" y="267723"/>
                      <a:pt x="601117" y="267351"/>
                      <a:pt x="603945" y="267091"/>
                    </a:cubicBezTo>
                    <a:cubicBezTo>
                      <a:pt x="606773" y="266830"/>
                      <a:pt x="609489" y="266700"/>
                      <a:pt x="612093" y="266700"/>
                    </a:cubicBezTo>
                    <a:close/>
                    <a:moveTo>
                      <a:pt x="1050987" y="73782"/>
                    </a:moveTo>
                    <a:cubicBezTo>
                      <a:pt x="1048160" y="73782"/>
                      <a:pt x="1045295" y="74042"/>
                      <a:pt x="1042393" y="74563"/>
                    </a:cubicBezTo>
                    <a:cubicBezTo>
                      <a:pt x="1039491" y="75084"/>
                      <a:pt x="1036644" y="75810"/>
                      <a:pt x="1033854" y="76740"/>
                    </a:cubicBezTo>
                    <a:cubicBezTo>
                      <a:pt x="1031063" y="77670"/>
                      <a:pt x="1028403" y="78730"/>
                      <a:pt x="1025873" y="79921"/>
                    </a:cubicBezTo>
                    <a:cubicBezTo>
                      <a:pt x="1023343" y="81112"/>
                      <a:pt x="1021036" y="82377"/>
                      <a:pt x="1018952" y="83716"/>
                    </a:cubicBezTo>
                    <a:cubicBezTo>
                      <a:pt x="1018952" y="93315"/>
                      <a:pt x="1019622" y="101334"/>
                      <a:pt x="1020961" y="107770"/>
                    </a:cubicBezTo>
                    <a:cubicBezTo>
                      <a:pt x="1022301" y="114207"/>
                      <a:pt x="1024291" y="119360"/>
                      <a:pt x="1026933" y="123230"/>
                    </a:cubicBezTo>
                    <a:cubicBezTo>
                      <a:pt x="1029575" y="127099"/>
                      <a:pt x="1032830" y="129853"/>
                      <a:pt x="1036700" y="131490"/>
                    </a:cubicBezTo>
                    <a:cubicBezTo>
                      <a:pt x="1040569" y="133127"/>
                      <a:pt x="1045034" y="133945"/>
                      <a:pt x="1050095" y="133945"/>
                    </a:cubicBezTo>
                    <a:cubicBezTo>
                      <a:pt x="1054336" y="133945"/>
                      <a:pt x="1058224" y="133257"/>
                      <a:pt x="1061759" y="131880"/>
                    </a:cubicBezTo>
                    <a:cubicBezTo>
                      <a:pt x="1065294" y="130504"/>
                      <a:pt x="1068345" y="128476"/>
                      <a:pt x="1070912" y="125797"/>
                    </a:cubicBezTo>
                    <a:cubicBezTo>
                      <a:pt x="1073479" y="123118"/>
                      <a:pt x="1075488" y="119863"/>
                      <a:pt x="1076939" y="116030"/>
                    </a:cubicBezTo>
                    <a:cubicBezTo>
                      <a:pt x="1078391" y="112198"/>
                      <a:pt x="1079116" y="107826"/>
                      <a:pt x="1079116" y="102915"/>
                    </a:cubicBezTo>
                    <a:cubicBezTo>
                      <a:pt x="1079116" y="98450"/>
                      <a:pt x="1078577" y="94413"/>
                      <a:pt x="1077497" y="90804"/>
                    </a:cubicBezTo>
                    <a:cubicBezTo>
                      <a:pt x="1076419" y="87195"/>
                      <a:pt x="1074725" y="84144"/>
                      <a:pt x="1072419" y="81651"/>
                    </a:cubicBezTo>
                    <a:cubicBezTo>
                      <a:pt x="1070112" y="79158"/>
                      <a:pt x="1067191" y="77223"/>
                      <a:pt x="1063657" y="75847"/>
                    </a:cubicBezTo>
                    <a:cubicBezTo>
                      <a:pt x="1060122" y="74470"/>
                      <a:pt x="1055899" y="73782"/>
                      <a:pt x="1050987" y="73782"/>
                    </a:cubicBezTo>
                    <a:close/>
                    <a:moveTo>
                      <a:pt x="461330" y="60834"/>
                    </a:moveTo>
                    <a:lnTo>
                      <a:pt x="399604" y="106710"/>
                    </a:lnTo>
                    <a:cubicBezTo>
                      <a:pt x="400720" y="110579"/>
                      <a:pt x="402134" y="114151"/>
                      <a:pt x="403846" y="117426"/>
                    </a:cubicBezTo>
                    <a:cubicBezTo>
                      <a:pt x="405557" y="120700"/>
                      <a:pt x="407622" y="123509"/>
                      <a:pt x="410041" y="125853"/>
                    </a:cubicBezTo>
                    <a:cubicBezTo>
                      <a:pt x="412459" y="128197"/>
                      <a:pt x="415212" y="130020"/>
                      <a:pt x="418301" y="131322"/>
                    </a:cubicBezTo>
                    <a:cubicBezTo>
                      <a:pt x="421389" y="132625"/>
                      <a:pt x="424905" y="133276"/>
                      <a:pt x="428849" y="133276"/>
                    </a:cubicBezTo>
                    <a:cubicBezTo>
                      <a:pt x="433909" y="133276"/>
                      <a:pt x="438504" y="132048"/>
                      <a:pt x="442634" y="129592"/>
                    </a:cubicBezTo>
                    <a:cubicBezTo>
                      <a:pt x="446764" y="127137"/>
                      <a:pt x="450280" y="123490"/>
                      <a:pt x="453182" y="118653"/>
                    </a:cubicBezTo>
                    <a:cubicBezTo>
                      <a:pt x="456084" y="113816"/>
                      <a:pt x="458317" y="107808"/>
                      <a:pt x="459879" y="100627"/>
                    </a:cubicBezTo>
                    <a:cubicBezTo>
                      <a:pt x="461442" y="93446"/>
                      <a:pt x="462223" y="85130"/>
                      <a:pt x="462223" y="75679"/>
                    </a:cubicBezTo>
                    <a:cubicBezTo>
                      <a:pt x="462223" y="73149"/>
                      <a:pt x="462130" y="70638"/>
                      <a:pt x="461944" y="68145"/>
                    </a:cubicBezTo>
                    <a:cubicBezTo>
                      <a:pt x="461758" y="65652"/>
                      <a:pt x="461554" y="63215"/>
                      <a:pt x="461330" y="60834"/>
                    </a:cubicBezTo>
                    <a:close/>
                    <a:moveTo>
                      <a:pt x="521866" y="18753"/>
                    </a:moveTo>
                    <a:lnTo>
                      <a:pt x="521866" y="130708"/>
                    </a:lnTo>
                    <a:lnTo>
                      <a:pt x="536712" y="130708"/>
                    </a:lnTo>
                    <a:cubicBezTo>
                      <a:pt x="569901" y="130708"/>
                      <a:pt x="586495" y="112068"/>
                      <a:pt x="586495" y="74786"/>
                    </a:cubicBezTo>
                    <a:cubicBezTo>
                      <a:pt x="586495" y="64443"/>
                      <a:pt x="585527" y="55699"/>
                      <a:pt x="583593" y="48555"/>
                    </a:cubicBezTo>
                    <a:cubicBezTo>
                      <a:pt x="581658" y="41412"/>
                      <a:pt x="578719" y="35645"/>
                      <a:pt x="574775" y="31254"/>
                    </a:cubicBezTo>
                    <a:cubicBezTo>
                      <a:pt x="570831" y="26864"/>
                      <a:pt x="565882" y="23682"/>
                      <a:pt x="559929" y="21710"/>
                    </a:cubicBezTo>
                    <a:cubicBezTo>
                      <a:pt x="553976" y="19739"/>
                      <a:pt x="546981" y="18753"/>
                      <a:pt x="538944" y="18753"/>
                    </a:cubicBezTo>
                    <a:close/>
                    <a:moveTo>
                      <a:pt x="150391" y="18753"/>
                    </a:moveTo>
                    <a:lnTo>
                      <a:pt x="150391" y="130708"/>
                    </a:lnTo>
                    <a:lnTo>
                      <a:pt x="165237" y="130708"/>
                    </a:lnTo>
                    <a:cubicBezTo>
                      <a:pt x="198426" y="130708"/>
                      <a:pt x="215020" y="112068"/>
                      <a:pt x="215020" y="74786"/>
                    </a:cubicBezTo>
                    <a:cubicBezTo>
                      <a:pt x="215020" y="64443"/>
                      <a:pt x="214053" y="55699"/>
                      <a:pt x="212118" y="48555"/>
                    </a:cubicBezTo>
                    <a:cubicBezTo>
                      <a:pt x="210183" y="41412"/>
                      <a:pt x="207244" y="35645"/>
                      <a:pt x="203300" y="31254"/>
                    </a:cubicBezTo>
                    <a:cubicBezTo>
                      <a:pt x="199356" y="26864"/>
                      <a:pt x="194407" y="23682"/>
                      <a:pt x="188454" y="21710"/>
                    </a:cubicBezTo>
                    <a:cubicBezTo>
                      <a:pt x="182501" y="19739"/>
                      <a:pt x="175506" y="18753"/>
                      <a:pt x="167469" y="18753"/>
                    </a:cubicBezTo>
                    <a:close/>
                    <a:moveTo>
                      <a:pt x="428849" y="16632"/>
                    </a:moveTo>
                    <a:cubicBezTo>
                      <a:pt x="423789" y="16632"/>
                      <a:pt x="419193" y="17860"/>
                      <a:pt x="415063" y="20315"/>
                    </a:cubicBezTo>
                    <a:cubicBezTo>
                      <a:pt x="410933" y="22771"/>
                      <a:pt x="407417" y="26436"/>
                      <a:pt x="404515" y="31310"/>
                    </a:cubicBezTo>
                    <a:cubicBezTo>
                      <a:pt x="401613" y="36184"/>
                      <a:pt x="399381" y="42212"/>
                      <a:pt x="397818" y="49393"/>
                    </a:cubicBezTo>
                    <a:cubicBezTo>
                      <a:pt x="396255" y="56573"/>
                      <a:pt x="395474" y="64889"/>
                      <a:pt x="395474" y="74340"/>
                    </a:cubicBezTo>
                    <a:cubicBezTo>
                      <a:pt x="395474" y="76647"/>
                      <a:pt x="395493" y="78953"/>
                      <a:pt x="395530" y="81260"/>
                    </a:cubicBezTo>
                    <a:cubicBezTo>
                      <a:pt x="395567" y="83567"/>
                      <a:pt x="395697" y="85800"/>
                      <a:pt x="395921" y="87958"/>
                    </a:cubicBezTo>
                    <a:lnTo>
                      <a:pt x="457647" y="42305"/>
                    </a:lnTo>
                    <a:cubicBezTo>
                      <a:pt x="456531" y="38509"/>
                      <a:pt x="455117" y="35049"/>
                      <a:pt x="453405" y="31924"/>
                    </a:cubicBezTo>
                    <a:cubicBezTo>
                      <a:pt x="451694" y="28798"/>
                      <a:pt x="449647" y="26101"/>
                      <a:pt x="447266" y="23831"/>
                    </a:cubicBezTo>
                    <a:cubicBezTo>
                      <a:pt x="444885" y="21562"/>
                      <a:pt x="442169" y="19794"/>
                      <a:pt x="439118" y="18529"/>
                    </a:cubicBezTo>
                    <a:cubicBezTo>
                      <a:pt x="436067" y="17264"/>
                      <a:pt x="432644" y="16632"/>
                      <a:pt x="428849" y="16632"/>
                    </a:cubicBezTo>
                    <a:close/>
                    <a:moveTo>
                      <a:pt x="1503016" y="2009"/>
                    </a:moveTo>
                    <a:lnTo>
                      <a:pt x="1601689" y="2009"/>
                    </a:lnTo>
                    <a:lnTo>
                      <a:pt x="1601689" y="20092"/>
                    </a:lnTo>
                    <a:lnTo>
                      <a:pt x="1540520" y="147898"/>
                    </a:lnTo>
                    <a:lnTo>
                      <a:pt x="1518308" y="147898"/>
                    </a:lnTo>
                    <a:lnTo>
                      <a:pt x="1581820" y="20092"/>
                    </a:lnTo>
                    <a:lnTo>
                      <a:pt x="1503016" y="20092"/>
                    </a:lnTo>
                    <a:close/>
                    <a:moveTo>
                      <a:pt x="1383544" y="2009"/>
                    </a:moveTo>
                    <a:lnTo>
                      <a:pt x="1403413" y="2009"/>
                    </a:lnTo>
                    <a:lnTo>
                      <a:pt x="1403413" y="69763"/>
                    </a:lnTo>
                    <a:lnTo>
                      <a:pt x="1456879" y="2009"/>
                    </a:lnTo>
                    <a:lnTo>
                      <a:pt x="1480431" y="2009"/>
                    </a:lnTo>
                    <a:lnTo>
                      <a:pt x="1422835" y="71326"/>
                    </a:lnTo>
                    <a:lnTo>
                      <a:pt x="1482998" y="147898"/>
                    </a:lnTo>
                    <a:lnTo>
                      <a:pt x="1457995" y="147898"/>
                    </a:lnTo>
                    <a:lnTo>
                      <a:pt x="1403413" y="76349"/>
                    </a:lnTo>
                    <a:lnTo>
                      <a:pt x="1403413" y="147898"/>
                    </a:lnTo>
                    <a:lnTo>
                      <a:pt x="1383544" y="147898"/>
                    </a:lnTo>
                    <a:close/>
                    <a:moveTo>
                      <a:pt x="1268314" y="2009"/>
                    </a:moveTo>
                    <a:lnTo>
                      <a:pt x="1288517" y="2009"/>
                    </a:lnTo>
                    <a:lnTo>
                      <a:pt x="1288517" y="130932"/>
                    </a:lnTo>
                    <a:lnTo>
                      <a:pt x="1352253" y="130932"/>
                    </a:lnTo>
                    <a:lnTo>
                      <a:pt x="1352253" y="147898"/>
                    </a:lnTo>
                    <a:lnTo>
                      <a:pt x="1268314" y="147898"/>
                    </a:lnTo>
                    <a:close/>
                    <a:moveTo>
                      <a:pt x="1118927" y="2009"/>
                    </a:moveTo>
                    <a:lnTo>
                      <a:pt x="1141363" y="2009"/>
                    </a:lnTo>
                    <a:lnTo>
                      <a:pt x="1172841" y="100348"/>
                    </a:lnTo>
                    <a:lnTo>
                      <a:pt x="1181770" y="129146"/>
                    </a:lnTo>
                    <a:lnTo>
                      <a:pt x="1190923" y="100348"/>
                    </a:lnTo>
                    <a:lnTo>
                      <a:pt x="1222512" y="2009"/>
                    </a:lnTo>
                    <a:lnTo>
                      <a:pt x="1243720" y="2009"/>
                    </a:lnTo>
                    <a:lnTo>
                      <a:pt x="1194160" y="147898"/>
                    </a:lnTo>
                    <a:lnTo>
                      <a:pt x="1167371" y="147898"/>
                    </a:lnTo>
                    <a:close/>
                    <a:moveTo>
                      <a:pt x="1073647" y="2009"/>
                    </a:moveTo>
                    <a:lnTo>
                      <a:pt x="1088046" y="2009"/>
                    </a:lnTo>
                    <a:lnTo>
                      <a:pt x="1088046" y="18976"/>
                    </a:lnTo>
                    <a:lnTo>
                      <a:pt x="1072419" y="18976"/>
                    </a:lnTo>
                    <a:cubicBezTo>
                      <a:pt x="1063712" y="18976"/>
                      <a:pt x="1056159" y="20018"/>
                      <a:pt x="1049760" y="22101"/>
                    </a:cubicBezTo>
                    <a:cubicBezTo>
                      <a:pt x="1043360" y="24185"/>
                      <a:pt x="1038002" y="27124"/>
                      <a:pt x="1033686" y="30919"/>
                    </a:cubicBezTo>
                    <a:cubicBezTo>
                      <a:pt x="1029370" y="34714"/>
                      <a:pt x="1026059" y="39291"/>
                      <a:pt x="1023752" y="44649"/>
                    </a:cubicBezTo>
                    <a:cubicBezTo>
                      <a:pt x="1021445" y="50006"/>
                      <a:pt x="1019994" y="55997"/>
                      <a:pt x="1019399" y="62620"/>
                    </a:cubicBezTo>
                    <a:lnTo>
                      <a:pt x="1018952" y="67196"/>
                    </a:lnTo>
                    <a:cubicBezTo>
                      <a:pt x="1023640" y="64443"/>
                      <a:pt x="1029054" y="62229"/>
                      <a:pt x="1035193" y="60555"/>
                    </a:cubicBezTo>
                    <a:cubicBezTo>
                      <a:pt x="1041332" y="58880"/>
                      <a:pt x="1047974" y="58043"/>
                      <a:pt x="1055117" y="58043"/>
                    </a:cubicBezTo>
                    <a:cubicBezTo>
                      <a:pt x="1062485" y="58043"/>
                      <a:pt x="1068940" y="59122"/>
                      <a:pt x="1074484" y="61280"/>
                    </a:cubicBezTo>
                    <a:cubicBezTo>
                      <a:pt x="1080027" y="63438"/>
                      <a:pt x="1084641" y="66433"/>
                      <a:pt x="1088325" y="70266"/>
                    </a:cubicBezTo>
                    <a:cubicBezTo>
                      <a:pt x="1092008" y="74098"/>
                      <a:pt x="1094780" y="78693"/>
                      <a:pt x="1096641" y="84051"/>
                    </a:cubicBezTo>
                    <a:cubicBezTo>
                      <a:pt x="1098501" y="89409"/>
                      <a:pt x="1099431" y="95287"/>
                      <a:pt x="1099431" y="101687"/>
                    </a:cubicBezTo>
                    <a:cubicBezTo>
                      <a:pt x="1099431" y="108384"/>
                      <a:pt x="1098222" y="114672"/>
                      <a:pt x="1095803" y="120551"/>
                    </a:cubicBezTo>
                    <a:cubicBezTo>
                      <a:pt x="1093385" y="126430"/>
                      <a:pt x="1089943" y="131546"/>
                      <a:pt x="1085478" y="135899"/>
                    </a:cubicBezTo>
                    <a:cubicBezTo>
                      <a:pt x="1081013" y="140252"/>
                      <a:pt x="1075637" y="143675"/>
                      <a:pt x="1069349" y="146168"/>
                    </a:cubicBezTo>
                    <a:cubicBezTo>
                      <a:pt x="1063061" y="148661"/>
                      <a:pt x="1056085" y="149907"/>
                      <a:pt x="1048420" y="149907"/>
                    </a:cubicBezTo>
                    <a:cubicBezTo>
                      <a:pt x="1040383" y="149907"/>
                      <a:pt x="1033277" y="148624"/>
                      <a:pt x="1027101" y="146056"/>
                    </a:cubicBezTo>
                    <a:cubicBezTo>
                      <a:pt x="1020924" y="143489"/>
                      <a:pt x="1015752" y="139545"/>
                      <a:pt x="1011585" y="134225"/>
                    </a:cubicBezTo>
                    <a:cubicBezTo>
                      <a:pt x="1007418" y="128904"/>
                      <a:pt x="1004255" y="122188"/>
                      <a:pt x="1002097" y="114077"/>
                    </a:cubicBezTo>
                    <a:cubicBezTo>
                      <a:pt x="999939" y="105966"/>
                      <a:pt x="998860" y="96366"/>
                      <a:pt x="998860" y="85279"/>
                    </a:cubicBezTo>
                    <a:cubicBezTo>
                      <a:pt x="998860" y="77837"/>
                      <a:pt x="999344" y="70619"/>
                      <a:pt x="1000311" y="63624"/>
                    </a:cubicBezTo>
                    <a:cubicBezTo>
                      <a:pt x="1001279" y="56629"/>
                      <a:pt x="1002879" y="50044"/>
                      <a:pt x="1005111" y="43867"/>
                    </a:cubicBezTo>
                    <a:cubicBezTo>
                      <a:pt x="1007344" y="37691"/>
                      <a:pt x="1010320" y="32035"/>
                      <a:pt x="1014041" y="26901"/>
                    </a:cubicBezTo>
                    <a:cubicBezTo>
                      <a:pt x="1017762" y="21766"/>
                      <a:pt x="1022394" y="17357"/>
                      <a:pt x="1027938" y="13674"/>
                    </a:cubicBezTo>
                    <a:cubicBezTo>
                      <a:pt x="1033481" y="9990"/>
                      <a:pt x="1040011" y="7125"/>
                      <a:pt x="1047527" y="5079"/>
                    </a:cubicBezTo>
                    <a:cubicBezTo>
                      <a:pt x="1055043" y="3033"/>
                      <a:pt x="1063749" y="2009"/>
                      <a:pt x="1073647" y="2009"/>
                    </a:cubicBezTo>
                    <a:close/>
                    <a:moveTo>
                      <a:pt x="883742" y="2009"/>
                    </a:moveTo>
                    <a:lnTo>
                      <a:pt x="962323" y="2009"/>
                    </a:lnTo>
                    <a:lnTo>
                      <a:pt x="962323" y="18976"/>
                    </a:lnTo>
                    <a:lnTo>
                      <a:pt x="902048" y="18976"/>
                    </a:lnTo>
                    <a:lnTo>
                      <a:pt x="902048" y="59941"/>
                    </a:lnTo>
                    <a:lnTo>
                      <a:pt x="914773" y="59941"/>
                    </a:lnTo>
                    <a:cubicBezTo>
                      <a:pt x="921767" y="59941"/>
                      <a:pt x="928576" y="60573"/>
                      <a:pt x="935199" y="61838"/>
                    </a:cubicBezTo>
                    <a:cubicBezTo>
                      <a:pt x="941822" y="63103"/>
                      <a:pt x="947719" y="65317"/>
                      <a:pt x="952891" y="68480"/>
                    </a:cubicBezTo>
                    <a:cubicBezTo>
                      <a:pt x="958063" y="71642"/>
                      <a:pt x="962230" y="75884"/>
                      <a:pt x="965393" y="81205"/>
                    </a:cubicBezTo>
                    <a:cubicBezTo>
                      <a:pt x="968555" y="86525"/>
                      <a:pt x="970137" y="93204"/>
                      <a:pt x="970137" y="101241"/>
                    </a:cubicBezTo>
                    <a:cubicBezTo>
                      <a:pt x="970137" y="108459"/>
                      <a:pt x="968574" y="115044"/>
                      <a:pt x="965449" y="120997"/>
                    </a:cubicBezTo>
                    <a:cubicBezTo>
                      <a:pt x="962323" y="126951"/>
                      <a:pt x="958026" y="132067"/>
                      <a:pt x="952556" y="136345"/>
                    </a:cubicBezTo>
                    <a:cubicBezTo>
                      <a:pt x="947087" y="140624"/>
                      <a:pt x="940631" y="143954"/>
                      <a:pt x="933190" y="146335"/>
                    </a:cubicBezTo>
                    <a:cubicBezTo>
                      <a:pt x="925749" y="148717"/>
                      <a:pt x="917712" y="149907"/>
                      <a:pt x="909080" y="149907"/>
                    </a:cubicBezTo>
                    <a:cubicBezTo>
                      <a:pt x="906922" y="149907"/>
                      <a:pt x="904596" y="149852"/>
                      <a:pt x="902104" y="149740"/>
                    </a:cubicBezTo>
                    <a:cubicBezTo>
                      <a:pt x="899611" y="149628"/>
                      <a:pt x="897136" y="149479"/>
                      <a:pt x="894681" y="149293"/>
                    </a:cubicBezTo>
                    <a:cubicBezTo>
                      <a:pt x="892225" y="149107"/>
                      <a:pt x="889825" y="148903"/>
                      <a:pt x="887481" y="148679"/>
                    </a:cubicBezTo>
                    <a:cubicBezTo>
                      <a:pt x="885137" y="148456"/>
                      <a:pt x="883035" y="148196"/>
                      <a:pt x="881175" y="147898"/>
                    </a:cubicBezTo>
                    <a:lnTo>
                      <a:pt x="881175" y="130262"/>
                    </a:lnTo>
                    <a:cubicBezTo>
                      <a:pt x="885193" y="131229"/>
                      <a:pt x="889788" y="131936"/>
                      <a:pt x="894960" y="132383"/>
                    </a:cubicBezTo>
                    <a:cubicBezTo>
                      <a:pt x="900132" y="132829"/>
                      <a:pt x="905359" y="133053"/>
                      <a:pt x="910643" y="133053"/>
                    </a:cubicBezTo>
                    <a:cubicBezTo>
                      <a:pt x="916596" y="133053"/>
                      <a:pt x="921953" y="132346"/>
                      <a:pt x="926716" y="130932"/>
                    </a:cubicBezTo>
                    <a:cubicBezTo>
                      <a:pt x="931479" y="129518"/>
                      <a:pt x="935534" y="127490"/>
                      <a:pt x="938883" y="124848"/>
                    </a:cubicBezTo>
                    <a:cubicBezTo>
                      <a:pt x="942231" y="122207"/>
                      <a:pt x="944799" y="119007"/>
                      <a:pt x="946585" y="115249"/>
                    </a:cubicBezTo>
                    <a:cubicBezTo>
                      <a:pt x="948371" y="111491"/>
                      <a:pt x="949263" y="107268"/>
                      <a:pt x="949263" y="102580"/>
                    </a:cubicBezTo>
                    <a:cubicBezTo>
                      <a:pt x="949263" y="93501"/>
                      <a:pt x="946008" y="86897"/>
                      <a:pt x="939497" y="82767"/>
                    </a:cubicBezTo>
                    <a:cubicBezTo>
                      <a:pt x="932985" y="78637"/>
                      <a:pt x="923628" y="76572"/>
                      <a:pt x="911424" y="76572"/>
                    </a:cubicBezTo>
                    <a:lnTo>
                      <a:pt x="883742" y="76572"/>
                    </a:lnTo>
                    <a:close/>
                    <a:moveTo>
                      <a:pt x="619572" y="2009"/>
                    </a:moveTo>
                    <a:lnTo>
                      <a:pt x="643124" y="2009"/>
                    </a:lnTo>
                    <a:lnTo>
                      <a:pt x="676499" y="56927"/>
                    </a:lnTo>
                    <a:lnTo>
                      <a:pt x="710097" y="2009"/>
                    </a:lnTo>
                    <a:lnTo>
                      <a:pt x="732979" y="2009"/>
                    </a:lnTo>
                    <a:lnTo>
                      <a:pt x="688219" y="72442"/>
                    </a:lnTo>
                    <a:lnTo>
                      <a:pt x="736662" y="147898"/>
                    </a:lnTo>
                    <a:lnTo>
                      <a:pt x="711548" y="147898"/>
                    </a:lnTo>
                    <a:lnTo>
                      <a:pt x="676052" y="88962"/>
                    </a:lnTo>
                    <a:lnTo>
                      <a:pt x="640445" y="147898"/>
                    </a:lnTo>
                    <a:lnTo>
                      <a:pt x="615665" y="147898"/>
                    </a:lnTo>
                    <a:lnTo>
                      <a:pt x="664220" y="73335"/>
                    </a:lnTo>
                    <a:close/>
                    <a:moveTo>
                      <a:pt x="501998" y="2009"/>
                    </a:moveTo>
                    <a:lnTo>
                      <a:pt x="539614" y="2009"/>
                    </a:lnTo>
                    <a:cubicBezTo>
                      <a:pt x="562385" y="2009"/>
                      <a:pt x="579370" y="7869"/>
                      <a:pt x="590569" y="19590"/>
                    </a:cubicBezTo>
                    <a:cubicBezTo>
                      <a:pt x="601768" y="31310"/>
                      <a:pt x="607368" y="49225"/>
                      <a:pt x="607368" y="73335"/>
                    </a:cubicBezTo>
                    <a:cubicBezTo>
                      <a:pt x="607368" y="80330"/>
                      <a:pt x="606829" y="87027"/>
                      <a:pt x="605749" y="93427"/>
                    </a:cubicBezTo>
                    <a:cubicBezTo>
                      <a:pt x="604671" y="99827"/>
                      <a:pt x="602940" y="105780"/>
                      <a:pt x="600559" y="111286"/>
                    </a:cubicBezTo>
                    <a:cubicBezTo>
                      <a:pt x="598178" y="116793"/>
                      <a:pt x="595090" y="121797"/>
                      <a:pt x="591295" y="126299"/>
                    </a:cubicBezTo>
                    <a:cubicBezTo>
                      <a:pt x="587499" y="130801"/>
                      <a:pt x="582849" y="134652"/>
                      <a:pt x="577342" y="137852"/>
                    </a:cubicBezTo>
                    <a:cubicBezTo>
                      <a:pt x="571835" y="141052"/>
                      <a:pt x="565436" y="143526"/>
                      <a:pt x="558143" y="145275"/>
                    </a:cubicBezTo>
                    <a:cubicBezTo>
                      <a:pt x="550851" y="147024"/>
                      <a:pt x="542553" y="147898"/>
                      <a:pt x="533252" y="147898"/>
                    </a:cubicBezTo>
                    <a:lnTo>
                      <a:pt x="501998" y="147898"/>
                    </a:lnTo>
                    <a:close/>
                    <a:moveTo>
                      <a:pt x="130523" y="2009"/>
                    </a:moveTo>
                    <a:lnTo>
                      <a:pt x="168139" y="2009"/>
                    </a:lnTo>
                    <a:cubicBezTo>
                      <a:pt x="190910" y="2009"/>
                      <a:pt x="207895" y="7869"/>
                      <a:pt x="219094" y="19590"/>
                    </a:cubicBezTo>
                    <a:cubicBezTo>
                      <a:pt x="230293" y="31310"/>
                      <a:pt x="235893" y="49225"/>
                      <a:pt x="235893" y="73335"/>
                    </a:cubicBezTo>
                    <a:cubicBezTo>
                      <a:pt x="235893" y="80330"/>
                      <a:pt x="235354" y="87027"/>
                      <a:pt x="234275" y="93427"/>
                    </a:cubicBezTo>
                    <a:cubicBezTo>
                      <a:pt x="233196" y="99827"/>
                      <a:pt x="231465" y="105780"/>
                      <a:pt x="229084" y="111286"/>
                    </a:cubicBezTo>
                    <a:cubicBezTo>
                      <a:pt x="226703" y="116793"/>
                      <a:pt x="223615" y="121797"/>
                      <a:pt x="219820" y="126299"/>
                    </a:cubicBezTo>
                    <a:cubicBezTo>
                      <a:pt x="216024" y="130801"/>
                      <a:pt x="211374" y="134652"/>
                      <a:pt x="205867" y="137852"/>
                    </a:cubicBezTo>
                    <a:cubicBezTo>
                      <a:pt x="200360" y="141052"/>
                      <a:pt x="193961" y="143526"/>
                      <a:pt x="186668" y="145275"/>
                    </a:cubicBezTo>
                    <a:cubicBezTo>
                      <a:pt x="179376" y="147024"/>
                      <a:pt x="171078" y="147898"/>
                      <a:pt x="161777" y="147898"/>
                    </a:cubicBezTo>
                    <a:lnTo>
                      <a:pt x="130523" y="147898"/>
                    </a:lnTo>
                    <a:close/>
                    <a:moveTo>
                      <a:pt x="7144" y="2009"/>
                    </a:moveTo>
                    <a:lnTo>
                      <a:pt x="30696" y="2009"/>
                    </a:lnTo>
                    <a:lnTo>
                      <a:pt x="50342" y="56927"/>
                    </a:lnTo>
                    <a:lnTo>
                      <a:pt x="56704" y="75456"/>
                    </a:lnTo>
                    <a:lnTo>
                      <a:pt x="62843" y="56927"/>
                    </a:lnTo>
                    <a:lnTo>
                      <a:pt x="83493" y="2009"/>
                    </a:lnTo>
                    <a:lnTo>
                      <a:pt x="107715" y="2009"/>
                    </a:lnTo>
                    <a:lnTo>
                      <a:pt x="114747" y="147898"/>
                    </a:lnTo>
                    <a:lnTo>
                      <a:pt x="95325" y="147898"/>
                    </a:lnTo>
                    <a:lnTo>
                      <a:pt x="92423" y="56927"/>
                    </a:lnTo>
                    <a:lnTo>
                      <a:pt x="91195" y="21990"/>
                    </a:lnTo>
                    <a:lnTo>
                      <a:pt x="84386" y="42305"/>
                    </a:lnTo>
                    <a:lnTo>
                      <a:pt x="62843" y="100348"/>
                    </a:lnTo>
                    <a:lnTo>
                      <a:pt x="49114" y="100348"/>
                    </a:lnTo>
                    <a:lnTo>
                      <a:pt x="28575" y="44537"/>
                    </a:lnTo>
                    <a:lnTo>
                      <a:pt x="21767" y="21990"/>
                    </a:lnTo>
                    <a:lnTo>
                      <a:pt x="21320" y="58490"/>
                    </a:lnTo>
                    <a:lnTo>
                      <a:pt x="18753" y="147898"/>
                    </a:lnTo>
                    <a:lnTo>
                      <a:pt x="0" y="147898"/>
                    </a:lnTo>
                    <a:close/>
                    <a:moveTo>
                      <a:pt x="798538" y="0"/>
                    </a:moveTo>
                    <a:cubicBezTo>
                      <a:pt x="805012" y="0"/>
                      <a:pt x="810909" y="968"/>
                      <a:pt x="816230" y="2902"/>
                    </a:cubicBezTo>
                    <a:cubicBezTo>
                      <a:pt x="821550" y="4837"/>
                      <a:pt x="826145" y="7628"/>
                      <a:pt x="830015" y="11274"/>
                    </a:cubicBezTo>
                    <a:cubicBezTo>
                      <a:pt x="833884" y="14920"/>
                      <a:pt x="836880" y="19385"/>
                      <a:pt x="839000" y="24668"/>
                    </a:cubicBezTo>
                    <a:cubicBezTo>
                      <a:pt x="841121" y="29952"/>
                      <a:pt x="842182" y="35905"/>
                      <a:pt x="842182" y="42528"/>
                    </a:cubicBezTo>
                    <a:cubicBezTo>
                      <a:pt x="842182" y="48109"/>
                      <a:pt x="841437" y="53281"/>
                      <a:pt x="839949" y="58043"/>
                    </a:cubicBezTo>
                    <a:cubicBezTo>
                      <a:pt x="838461" y="62806"/>
                      <a:pt x="836210" y="67550"/>
                      <a:pt x="833196" y="72275"/>
                    </a:cubicBezTo>
                    <a:cubicBezTo>
                      <a:pt x="830182" y="77000"/>
                      <a:pt x="826387" y="81893"/>
                      <a:pt x="821811" y="86953"/>
                    </a:cubicBezTo>
                    <a:cubicBezTo>
                      <a:pt x="817234" y="92013"/>
                      <a:pt x="811821" y="97557"/>
                      <a:pt x="805570" y="103585"/>
                    </a:cubicBezTo>
                    <a:lnTo>
                      <a:pt x="779116" y="129369"/>
                    </a:lnTo>
                    <a:lnTo>
                      <a:pt x="849995" y="129369"/>
                    </a:lnTo>
                    <a:lnTo>
                      <a:pt x="849995" y="147898"/>
                    </a:lnTo>
                    <a:lnTo>
                      <a:pt x="753889" y="147898"/>
                    </a:lnTo>
                    <a:lnTo>
                      <a:pt x="753889" y="130485"/>
                    </a:lnTo>
                    <a:lnTo>
                      <a:pt x="791617" y="92981"/>
                    </a:lnTo>
                    <a:cubicBezTo>
                      <a:pt x="797794" y="86879"/>
                      <a:pt x="802817" y="81595"/>
                      <a:pt x="806686" y="77130"/>
                    </a:cubicBezTo>
                    <a:cubicBezTo>
                      <a:pt x="810556" y="72666"/>
                      <a:pt x="813569" y="68591"/>
                      <a:pt x="815727" y="64908"/>
                    </a:cubicBezTo>
                    <a:cubicBezTo>
                      <a:pt x="817885" y="61224"/>
                      <a:pt x="819337" y="57745"/>
                      <a:pt x="820081" y="54471"/>
                    </a:cubicBezTo>
                    <a:cubicBezTo>
                      <a:pt x="820825" y="51197"/>
                      <a:pt x="821197" y="47662"/>
                      <a:pt x="821197" y="43867"/>
                    </a:cubicBezTo>
                    <a:cubicBezTo>
                      <a:pt x="821197" y="40295"/>
                      <a:pt x="820713" y="36891"/>
                      <a:pt x="819746" y="33654"/>
                    </a:cubicBezTo>
                    <a:cubicBezTo>
                      <a:pt x="818778" y="30417"/>
                      <a:pt x="817290" y="27571"/>
                      <a:pt x="815281" y="25115"/>
                    </a:cubicBezTo>
                    <a:cubicBezTo>
                      <a:pt x="813272" y="22659"/>
                      <a:pt x="810667" y="20725"/>
                      <a:pt x="807467" y="19311"/>
                    </a:cubicBezTo>
                    <a:cubicBezTo>
                      <a:pt x="804268" y="17897"/>
                      <a:pt x="800435" y="17190"/>
                      <a:pt x="795971" y="17190"/>
                    </a:cubicBezTo>
                    <a:cubicBezTo>
                      <a:pt x="789794" y="17190"/>
                      <a:pt x="784176" y="18566"/>
                      <a:pt x="779116" y="21320"/>
                    </a:cubicBezTo>
                    <a:cubicBezTo>
                      <a:pt x="774056" y="24073"/>
                      <a:pt x="769405" y="27645"/>
                      <a:pt x="765163" y="32035"/>
                    </a:cubicBezTo>
                    <a:lnTo>
                      <a:pt x="754447" y="19199"/>
                    </a:lnTo>
                    <a:cubicBezTo>
                      <a:pt x="759954" y="13395"/>
                      <a:pt x="766298" y="8744"/>
                      <a:pt x="773479" y="5246"/>
                    </a:cubicBezTo>
                    <a:cubicBezTo>
                      <a:pt x="780660" y="1749"/>
                      <a:pt x="789013" y="0"/>
                      <a:pt x="798538" y="0"/>
                    </a:cubicBezTo>
                    <a:close/>
                    <a:moveTo>
                      <a:pt x="429965" y="0"/>
                    </a:moveTo>
                    <a:cubicBezTo>
                      <a:pt x="437778" y="0"/>
                      <a:pt x="444885" y="1470"/>
                      <a:pt x="451285" y="4409"/>
                    </a:cubicBezTo>
                    <a:cubicBezTo>
                      <a:pt x="457684" y="7349"/>
                      <a:pt x="463154" y="11888"/>
                      <a:pt x="467693" y="18027"/>
                    </a:cubicBezTo>
                    <a:cubicBezTo>
                      <a:pt x="472232" y="24166"/>
                      <a:pt x="475730" y="31961"/>
                      <a:pt x="478185" y="41412"/>
                    </a:cubicBezTo>
                    <a:cubicBezTo>
                      <a:pt x="480641" y="50862"/>
                      <a:pt x="481869" y="62062"/>
                      <a:pt x="481869" y="75010"/>
                    </a:cubicBezTo>
                    <a:cubicBezTo>
                      <a:pt x="481869" y="86172"/>
                      <a:pt x="480753" y="96348"/>
                      <a:pt x="478520" y="105538"/>
                    </a:cubicBezTo>
                    <a:cubicBezTo>
                      <a:pt x="476288" y="114728"/>
                      <a:pt x="472902" y="122616"/>
                      <a:pt x="468363" y="129202"/>
                    </a:cubicBezTo>
                    <a:cubicBezTo>
                      <a:pt x="463823" y="135787"/>
                      <a:pt x="458186" y="140885"/>
                      <a:pt x="451452" y="144494"/>
                    </a:cubicBezTo>
                    <a:cubicBezTo>
                      <a:pt x="444717" y="148103"/>
                      <a:pt x="436811" y="149907"/>
                      <a:pt x="427732" y="149907"/>
                    </a:cubicBezTo>
                    <a:cubicBezTo>
                      <a:pt x="419919" y="149907"/>
                      <a:pt x="412812" y="148438"/>
                      <a:pt x="406413" y="145498"/>
                    </a:cubicBezTo>
                    <a:cubicBezTo>
                      <a:pt x="400013" y="142559"/>
                      <a:pt x="394544" y="138038"/>
                      <a:pt x="390005" y="131936"/>
                    </a:cubicBezTo>
                    <a:cubicBezTo>
                      <a:pt x="385465" y="125834"/>
                      <a:pt x="381968" y="118058"/>
                      <a:pt x="379512" y="108608"/>
                    </a:cubicBezTo>
                    <a:cubicBezTo>
                      <a:pt x="377057" y="99157"/>
                      <a:pt x="375829" y="87958"/>
                      <a:pt x="375829" y="75010"/>
                    </a:cubicBezTo>
                    <a:cubicBezTo>
                      <a:pt x="375829" y="63847"/>
                      <a:pt x="376963" y="53653"/>
                      <a:pt x="379233" y="44425"/>
                    </a:cubicBezTo>
                    <a:cubicBezTo>
                      <a:pt x="381503" y="35198"/>
                      <a:pt x="384889" y="27292"/>
                      <a:pt x="389391" y="20706"/>
                    </a:cubicBezTo>
                    <a:cubicBezTo>
                      <a:pt x="393893" y="14120"/>
                      <a:pt x="399530" y="9023"/>
                      <a:pt x="406301" y="5414"/>
                    </a:cubicBezTo>
                    <a:cubicBezTo>
                      <a:pt x="413073" y="1805"/>
                      <a:pt x="420961" y="0"/>
                      <a:pt x="429965" y="0"/>
                    </a:cubicBezTo>
                    <a:close/>
                    <a:moveTo>
                      <a:pt x="303238" y="0"/>
                    </a:moveTo>
                    <a:cubicBezTo>
                      <a:pt x="309712" y="0"/>
                      <a:pt x="315609" y="968"/>
                      <a:pt x="320930" y="2902"/>
                    </a:cubicBezTo>
                    <a:cubicBezTo>
                      <a:pt x="326250" y="4837"/>
                      <a:pt x="330845" y="7628"/>
                      <a:pt x="334715" y="11274"/>
                    </a:cubicBezTo>
                    <a:cubicBezTo>
                      <a:pt x="338584" y="14920"/>
                      <a:pt x="341580" y="19385"/>
                      <a:pt x="343700" y="24668"/>
                    </a:cubicBezTo>
                    <a:cubicBezTo>
                      <a:pt x="345821" y="29952"/>
                      <a:pt x="346882" y="35905"/>
                      <a:pt x="346882" y="42528"/>
                    </a:cubicBezTo>
                    <a:cubicBezTo>
                      <a:pt x="346882" y="48109"/>
                      <a:pt x="346137" y="53281"/>
                      <a:pt x="344649" y="58043"/>
                    </a:cubicBezTo>
                    <a:cubicBezTo>
                      <a:pt x="343161" y="62806"/>
                      <a:pt x="340910" y="67550"/>
                      <a:pt x="337896" y="72275"/>
                    </a:cubicBezTo>
                    <a:cubicBezTo>
                      <a:pt x="334882" y="77000"/>
                      <a:pt x="331087" y="81893"/>
                      <a:pt x="326511" y="86953"/>
                    </a:cubicBezTo>
                    <a:cubicBezTo>
                      <a:pt x="321934" y="92013"/>
                      <a:pt x="316521" y="97557"/>
                      <a:pt x="310270" y="103585"/>
                    </a:cubicBezTo>
                    <a:lnTo>
                      <a:pt x="283816" y="129369"/>
                    </a:lnTo>
                    <a:lnTo>
                      <a:pt x="354695" y="129369"/>
                    </a:lnTo>
                    <a:lnTo>
                      <a:pt x="354695" y="147898"/>
                    </a:lnTo>
                    <a:lnTo>
                      <a:pt x="258589" y="147898"/>
                    </a:lnTo>
                    <a:lnTo>
                      <a:pt x="258589" y="130485"/>
                    </a:lnTo>
                    <a:lnTo>
                      <a:pt x="296317" y="92981"/>
                    </a:lnTo>
                    <a:cubicBezTo>
                      <a:pt x="302494" y="86879"/>
                      <a:pt x="307517" y="81595"/>
                      <a:pt x="311386" y="77130"/>
                    </a:cubicBezTo>
                    <a:cubicBezTo>
                      <a:pt x="315256" y="72666"/>
                      <a:pt x="318269" y="68591"/>
                      <a:pt x="320427" y="64908"/>
                    </a:cubicBezTo>
                    <a:cubicBezTo>
                      <a:pt x="322585" y="61224"/>
                      <a:pt x="324036" y="57745"/>
                      <a:pt x="324781" y="54471"/>
                    </a:cubicBezTo>
                    <a:cubicBezTo>
                      <a:pt x="325525" y="51197"/>
                      <a:pt x="325897" y="47662"/>
                      <a:pt x="325897" y="43867"/>
                    </a:cubicBezTo>
                    <a:cubicBezTo>
                      <a:pt x="325897" y="40295"/>
                      <a:pt x="325413" y="36891"/>
                      <a:pt x="324446" y="33654"/>
                    </a:cubicBezTo>
                    <a:cubicBezTo>
                      <a:pt x="323478" y="30417"/>
                      <a:pt x="321990" y="27571"/>
                      <a:pt x="319981" y="25115"/>
                    </a:cubicBezTo>
                    <a:cubicBezTo>
                      <a:pt x="317972" y="22659"/>
                      <a:pt x="315367" y="20725"/>
                      <a:pt x="312167" y="19311"/>
                    </a:cubicBezTo>
                    <a:cubicBezTo>
                      <a:pt x="308968" y="17897"/>
                      <a:pt x="305135" y="17190"/>
                      <a:pt x="300670" y="17190"/>
                    </a:cubicBezTo>
                    <a:cubicBezTo>
                      <a:pt x="294494" y="17190"/>
                      <a:pt x="288876" y="18566"/>
                      <a:pt x="283816" y="21320"/>
                    </a:cubicBezTo>
                    <a:cubicBezTo>
                      <a:pt x="278756" y="24073"/>
                      <a:pt x="274105" y="27645"/>
                      <a:pt x="269863" y="32035"/>
                    </a:cubicBezTo>
                    <a:lnTo>
                      <a:pt x="259147" y="19199"/>
                    </a:lnTo>
                    <a:cubicBezTo>
                      <a:pt x="264654" y="13395"/>
                      <a:pt x="270998" y="8744"/>
                      <a:pt x="278179" y="5246"/>
                    </a:cubicBezTo>
                    <a:cubicBezTo>
                      <a:pt x="285360" y="1749"/>
                      <a:pt x="293713" y="0"/>
                      <a:pt x="30323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Chip Ant 1"/>
            <p:cNvGrpSpPr/>
            <p:nvPr/>
          </p:nvGrpSpPr>
          <p:grpSpPr>
            <a:xfrm>
              <a:off x="4929187" y="0"/>
              <a:ext cx="1507332" cy="340519"/>
              <a:chOff x="4929187" y="0"/>
              <a:chExt cx="1507332" cy="340519"/>
            </a:xfrm>
          </p:grpSpPr>
          <p:sp>
            <p:nvSpPr>
              <p:cNvPr id="99" name="Rectangle: Rounded Corners 98"/>
              <p:cNvSpPr/>
              <p:nvPr/>
            </p:nvSpPr>
            <p:spPr>
              <a:xfrm>
                <a:off x="4929187" y="0"/>
                <a:ext cx="1507332" cy="340519"/>
              </a:xfrm>
              <a:prstGeom prst="roundRect">
                <a:avLst>
                  <a:gd name="adj" fmla="val 7576"/>
                </a:avLst>
              </a:prstGeom>
              <a:solidFill>
                <a:srgbClr val="000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8" name="Group 107"/>
              <p:cNvGrpSpPr/>
              <p:nvPr/>
            </p:nvGrpSpPr>
            <p:grpSpPr>
              <a:xfrm>
                <a:off x="5008176" y="58230"/>
                <a:ext cx="1171285" cy="209458"/>
                <a:chOff x="5008176" y="410953"/>
                <a:chExt cx="1171285" cy="209458"/>
              </a:xfrm>
            </p:grpSpPr>
            <p:sp>
              <p:nvSpPr>
                <p:cNvPr id="103" name="Freeform 21"/>
                <p:cNvSpPr>
                  <a:spLocks noEditPoints="1"/>
                </p:cNvSpPr>
                <p:nvPr/>
              </p:nvSpPr>
              <p:spPr bwMode="auto">
                <a:xfrm>
                  <a:off x="5008176" y="410953"/>
                  <a:ext cx="148400" cy="209458"/>
                </a:xfrm>
                <a:custGeom>
                  <a:avLst/>
                  <a:gdLst>
                    <a:gd name="T0" fmla="*/ 618 w 4980"/>
                    <a:gd name="T1" fmla="*/ 160 h 7049"/>
                    <a:gd name="T2" fmla="*/ 0 w 4980"/>
                    <a:gd name="T3" fmla="*/ 489 h 7049"/>
                    <a:gd name="T4" fmla="*/ 0 w 4980"/>
                    <a:gd name="T5" fmla="*/ 4233 h 7049"/>
                    <a:gd name="T6" fmla="*/ 618 w 4980"/>
                    <a:gd name="T7" fmla="*/ 5140 h 7049"/>
                    <a:gd name="T8" fmla="*/ 2127 w 4980"/>
                    <a:gd name="T9" fmla="*/ 5844 h 7049"/>
                    <a:gd name="T10" fmla="*/ 2127 w 4980"/>
                    <a:gd name="T11" fmla="*/ 4835 h 7049"/>
                    <a:gd name="T12" fmla="*/ 963 w 4980"/>
                    <a:gd name="T13" fmla="*/ 2811 h 7049"/>
                    <a:gd name="T14" fmla="*/ 2490 w 4980"/>
                    <a:gd name="T15" fmla="*/ 1997 h 7049"/>
                    <a:gd name="T16" fmla="*/ 3971 w 4980"/>
                    <a:gd name="T17" fmla="*/ 3853 h 7049"/>
                    <a:gd name="T18" fmla="*/ 4980 w 4980"/>
                    <a:gd name="T19" fmla="*/ 4324 h 7049"/>
                    <a:gd name="T20" fmla="*/ 4980 w 4980"/>
                    <a:gd name="T21" fmla="*/ 2815 h 7049"/>
                    <a:gd name="T22" fmla="*/ 4362 w 4980"/>
                    <a:gd name="T23" fmla="*/ 1909 h 7049"/>
                    <a:gd name="T24" fmla="*/ 618 w 4980"/>
                    <a:gd name="T25" fmla="*/ 160 h 7049"/>
                    <a:gd name="T26" fmla="*/ 3971 w 4980"/>
                    <a:gd name="T27" fmla="*/ 4580 h 7049"/>
                    <a:gd name="T28" fmla="*/ 2854 w 4980"/>
                    <a:gd name="T29" fmla="*/ 5175 h 7049"/>
                    <a:gd name="T30" fmla="*/ 2854 w 4980"/>
                    <a:gd name="T31" fmla="*/ 6184 h 7049"/>
                    <a:gd name="T32" fmla="*/ 4362 w 4980"/>
                    <a:gd name="T33" fmla="*/ 6889 h 7049"/>
                    <a:gd name="T34" fmla="*/ 4980 w 4980"/>
                    <a:gd name="T35" fmla="*/ 6560 h 7049"/>
                    <a:gd name="T36" fmla="*/ 4980 w 4980"/>
                    <a:gd name="T37" fmla="*/ 5051 h 7049"/>
                    <a:gd name="T38" fmla="*/ 3971 w 4980"/>
                    <a:gd name="T39" fmla="*/ 4580 h 7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0" h="7049">
                      <a:moveTo>
                        <a:pt x="618" y="160"/>
                      </a:moveTo>
                      <a:cubicBezTo>
                        <a:pt x="276" y="0"/>
                        <a:pt x="0" y="147"/>
                        <a:pt x="0" y="489"/>
                      </a:cubicBezTo>
                      <a:lnTo>
                        <a:pt x="0" y="4233"/>
                      </a:lnTo>
                      <a:cubicBezTo>
                        <a:pt x="0" y="4575"/>
                        <a:pt x="276" y="4980"/>
                        <a:pt x="618" y="5140"/>
                      </a:cubicBezTo>
                      <a:lnTo>
                        <a:pt x="2127" y="5844"/>
                      </a:lnTo>
                      <a:lnTo>
                        <a:pt x="2127" y="4835"/>
                      </a:lnTo>
                      <a:cubicBezTo>
                        <a:pt x="1444" y="4349"/>
                        <a:pt x="964" y="3514"/>
                        <a:pt x="963" y="2811"/>
                      </a:cubicBezTo>
                      <a:cubicBezTo>
                        <a:pt x="963" y="1968"/>
                        <a:pt x="1647" y="1604"/>
                        <a:pt x="2490" y="1997"/>
                      </a:cubicBezTo>
                      <a:cubicBezTo>
                        <a:pt x="3193" y="2326"/>
                        <a:pt x="3804" y="3092"/>
                        <a:pt x="3971" y="3853"/>
                      </a:cubicBezTo>
                      <a:lnTo>
                        <a:pt x="4980" y="4324"/>
                      </a:lnTo>
                      <a:lnTo>
                        <a:pt x="4980" y="2815"/>
                      </a:lnTo>
                      <a:cubicBezTo>
                        <a:pt x="4980" y="2473"/>
                        <a:pt x="4704" y="2069"/>
                        <a:pt x="4362" y="1909"/>
                      </a:cubicBezTo>
                      <a:lnTo>
                        <a:pt x="618" y="160"/>
                      </a:lnTo>
                      <a:close/>
                      <a:moveTo>
                        <a:pt x="3971" y="4580"/>
                      </a:moveTo>
                      <a:cubicBezTo>
                        <a:pt x="3835" y="5068"/>
                        <a:pt x="3405" y="5297"/>
                        <a:pt x="2854" y="5175"/>
                      </a:cubicBezTo>
                      <a:lnTo>
                        <a:pt x="2854" y="6184"/>
                      </a:lnTo>
                      <a:lnTo>
                        <a:pt x="4362" y="6889"/>
                      </a:lnTo>
                      <a:cubicBezTo>
                        <a:pt x="4704" y="7049"/>
                        <a:pt x="4980" y="6902"/>
                        <a:pt x="4980" y="6560"/>
                      </a:cubicBezTo>
                      <a:lnTo>
                        <a:pt x="4980" y="5051"/>
                      </a:lnTo>
                      <a:lnTo>
                        <a:pt x="3971" y="45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Shape 108"/>
                <p:cNvSpPr/>
                <p:nvPr/>
              </p:nvSpPr>
              <p:spPr>
                <a:xfrm>
                  <a:off x="5219378" y="447153"/>
                  <a:ext cx="960083" cy="137057"/>
                </a:xfrm>
                <a:custGeom>
                  <a:avLst/>
                  <a:gdLst/>
                  <a:ahLst/>
                  <a:cxnLst/>
                  <a:rect l="l" t="t" r="r" b="b"/>
                  <a:pathLst>
                    <a:path w="894843" h="137057">
                      <a:moveTo>
                        <a:pt x="577791" y="51165"/>
                      </a:moveTo>
                      <a:cubicBezTo>
                        <a:pt x="567922" y="51165"/>
                        <a:pt x="560044" y="54510"/>
                        <a:pt x="554158" y="61202"/>
                      </a:cubicBezTo>
                      <a:cubicBezTo>
                        <a:pt x="548272" y="67893"/>
                        <a:pt x="545329" y="77298"/>
                        <a:pt x="545329" y="89415"/>
                      </a:cubicBezTo>
                      <a:cubicBezTo>
                        <a:pt x="545329" y="100652"/>
                        <a:pt x="548194" y="109605"/>
                        <a:pt x="553924" y="116274"/>
                      </a:cubicBezTo>
                      <a:cubicBezTo>
                        <a:pt x="559654" y="122942"/>
                        <a:pt x="567494" y="126276"/>
                        <a:pt x="577445" y="126276"/>
                      </a:cubicBezTo>
                      <a:cubicBezTo>
                        <a:pt x="587579" y="126276"/>
                        <a:pt x="595379" y="122992"/>
                        <a:pt x="600844" y="116423"/>
                      </a:cubicBezTo>
                      <a:cubicBezTo>
                        <a:pt x="606309" y="109854"/>
                        <a:pt x="609041" y="100620"/>
                        <a:pt x="609041" y="88721"/>
                      </a:cubicBezTo>
                      <a:cubicBezTo>
                        <a:pt x="609041" y="76496"/>
                        <a:pt x="606322" y="67180"/>
                        <a:pt x="600884" y="60774"/>
                      </a:cubicBezTo>
                      <a:cubicBezTo>
                        <a:pt x="595446" y="54368"/>
                        <a:pt x="587748" y="51165"/>
                        <a:pt x="577791" y="51165"/>
                      </a:cubicBezTo>
                      <a:close/>
                      <a:moveTo>
                        <a:pt x="307877" y="51165"/>
                      </a:moveTo>
                      <a:cubicBezTo>
                        <a:pt x="300089" y="51165"/>
                        <a:pt x="293627" y="53789"/>
                        <a:pt x="288493" y="59038"/>
                      </a:cubicBezTo>
                      <a:cubicBezTo>
                        <a:pt x="283359" y="64286"/>
                        <a:pt x="280188" y="71264"/>
                        <a:pt x="278982" y="79972"/>
                      </a:cubicBezTo>
                      <a:lnTo>
                        <a:pt x="332356" y="79972"/>
                      </a:lnTo>
                      <a:cubicBezTo>
                        <a:pt x="332024" y="71371"/>
                        <a:pt x="329722" y="64420"/>
                        <a:pt x="325452" y="59118"/>
                      </a:cubicBezTo>
                      <a:cubicBezTo>
                        <a:pt x="321182" y="53816"/>
                        <a:pt x="315324" y="51165"/>
                        <a:pt x="307877" y="51165"/>
                      </a:cubicBezTo>
                      <a:close/>
                      <a:moveTo>
                        <a:pt x="41177" y="51165"/>
                      </a:moveTo>
                      <a:cubicBezTo>
                        <a:pt x="33389" y="51165"/>
                        <a:pt x="26927" y="53789"/>
                        <a:pt x="21793" y="59038"/>
                      </a:cubicBezTo>
                      <a:cubicBezTo>
                        <a:pt x="16658" y="64286"/>
                        <a:pt x="13488" y="71264"/>
                        <a:pt x="12282" y="79972"/>
                      </a:cubicBezTo>
                      <a:lnTo>
                        <a:pt x="65656" y="79972"/>
                      </a:lnTo>
                      <a:cubicBezTo>
                        <a:pt x="65324" y="71371"/>
                        <a:pt x="63022" y="64420"/>
                        <a:pt x="58752" y="59118"/>
                      </a:cubicBezTo>
                      <a:cubicBezTo>
                        <a:pt x="54482" y="53816"/>
                        <a:pt x="48624" y="51165"/>
                        <a:pt x="41177" y="51165"/>
                      </a:cubicBezTo>
                      <a:close/>
                      <a:moveTo>
                        <a:pt x="730350" y="42593"/>
                      </a:moveTo>
                      <a:lnTo>
                        <a:pt x="741926" y="42593"/>
                      </a:lnTo>
                      <a:lnTo>
                        <a:pt x="741926" y="134848"/>
                      </a:lnTo>
                      <a:lnTo>
                        <a:pt x="730350" y="134848"/>
                      </a:lnTo>
                      <a:close/>
                      <a:moveTo>
                        <a:pt x="517435" y="40826"/>
                      </a:moveTo>
                      <a:cubicBezTo>
                        <a:pt x="520939" y="40826"/>
                        <a:pt x="524500" y="41547"/>
                        <a:pt x="528121" y="42989"/>
                      </a:cubicBezTo>
                      <a:lnTo>
                        <a:pt x="528121" y="54378"/>
                      </a:lnTo>
                      <a:cubicBezTo>
                        <a:pt x="523837" y="52471"/>
                        <a:pt x="520102" y="51518"/>
                        <a:pt x="516916" y="51518"/>
                      </a:cubicBezTo>
                      <a:cubicBezTo>
                        <a:pt x="510619" y="51518"/>
                        <a:pt x="505242" y="54921"/>
                        <a:pt x="500785" y="61727"/>
                      </a:cubicBezTo>
                      <a:cubicBezTo>
                        <a:pt x="496328" y="68533"/>
                        <a:pt x="494100" y="78415"/>
                        <a:pt x="494100" y="91373"/>
                      </a:cubicBezTo>
                      <a:lnTo>
                        <a:pt x="494100" y="134848"/>
                      </a:lnTo>
                      <a:lnTo>
                        <a:pt x="482700" y="134848"/>
                      </a:lnTo>
                      <a:lnTo>
                        <a:pt x="482700" y="42593"/>
                      </a:lnTo>
                      <a:lnTo>
                        <a:pt x="494100" y="42593"/>
                      </a:lnTo>
                      <a:lnTo>
                        <a:pt x="494100" y="57791"/>
                      </a:lnTo>
                      <a:lnTo>
                        <a:pt x="501092" y="46856"/>
                      </a:lnTo>
                      <a:cubicBezTo>
                        <a:pt x="505787" y="42836"/>
                        <a:pt x="511235" y="40826"/>
                        <a:pt x="517435" y="40826"/>
                      </a:cubicBezTo>
                      <a:close/>
                      <a:moveTo>
                        <a:pt x="393610" y="40826"/>
                      </a:moveTo>
                      <a:cubicBezTo>
                        <a:pt x="397114" y="40826"/>
                        <a:pt x="400675" y="41547"/>
                        <a:pt x="404296" y="42989"/>
                      </a:cubicBezTo>
                      <a:lnTo>
                        <a:pt x="404296" y="54378"/>
                      </a:lnTo>
                      <a:cubicBezTo>
                        <a:pt x="400012" y="52471"/>
                        <a:pt x="396277" y="51518"/>
                        <a:pt x="393091" y="51518"/>
                      </a:cubicBezTo>
                      <a:cubicBezTo>
                        <a:pt x="386794" y="51518"/>
                        <a:pt x="381417" y="54921"/>
                        <a:pt x="376960" y="61727"/>
                      </a:cubicBezTo>
                      <a:cubicBezTo>
                        <a:pt x="372503" y="68533"/>
                        <a:pt x="370275" y="78415"/>
                        <a:pt x="370275" y="91373"/>
                      </a:cubicBezTo>
                      <a:lnTo>
                        <a:pt x="370275" y="134848"/>
                      </a:lnTo>
                      <a:lnTo>
                        <a:pt x="358875" y="134848"/>
                      </a:lnTo>
                      <a:lnTo>
                        <a:pt x="358875" y="42593"/>
                      </a:lnTo>
                      <a:lnTo>
                        <a:pt x="370275" y="42593"/>
                      </a:lnTo>
                      <a:lnTo>
                        <a:pt x="370275" y="57791"/>
                      </a:lnTo>
                      <a:lnTo>
                        <a:pt x="377267" y="46856"/>
                      </a:lnTo>
                      <a:cubicBezTo>
                        <a:pt x="381962" y="42836"/>
                        <a:pt x="387410" y="40826"/>
                        <a:pt x="393610" y="40826"/>
                      </a:cubicBezTo>
                      <a:close/>
                      <a:moveTo>
                        <a:pt x="870848" y="40384"/>
                      </a:moveTo>
                      <a:cubicBezTo>
                        <a:pt x="878780" y="40384"/>
                        <a:pt x="885924" y="42202"/>
                        <a:pt x="892280" y="45839"/>
                      </a:cubicBezTo>
                      <a:lnTo>
                        <a:pt x="892280" y="57577"/>
                      </a:lnTo>
                      <a:cubicBezTo>
                        <a:pt x="884098" y="53302"/>
                        <a:pt x="876663" y="51165"/>
                        <a:pt x="869977" y="51165"/>
                      </a:cubicBezTo>
                      <a:cubicBezTo>
                        <a:pt x="864611" y="51165"/>
                        <a:pt x="860329" y="52523"/>
                        <a:pt x="857133" y="55239"/>
                      </a:cubicBezTo>
                      <a:cubicBezTo>
                        <a:pt x="853936" y="57954"/>
                        <a:pt x="852338" y="61484"/>
                        <a:pt x="852338" y="65827"/>
                      </a:cubicBezTo>
                      <a:cubicBezTo>
                        <a:pt x="852338" y="69654"/>
                        <a:pt x="853346" y="72746"/>
                        <a:pt x="855363" y="75102"/>
                      </a:cubicBezTo>
                      <a:cubicBezTo>
                        <a:pt x="857379" y="77459"/>
                        <a:pt x="862459" y="80572"/>
                        <a:pt x="870604" y="84442"/>
                      </a:cubicBezTo>
                      <a:cubicBezTo>
                        <a:pt x="879310" y="88113"/>
                        <a:pt x="885526" y="91861"/>
                        <a:pt x="889253" y="95688"/>
                      </a:cubicBezTo>
                      <a:cubicBezTo>
                        <a:pt x="892979" y="99514"/>
                        <a:pt x="894843" y="104592"/>
                        <a:pt x="894843" y="110921"/>
                      </a:cubicBezTo>
                      <a:cubicBezTo>
                        <a:pt x="894843" y="118507"/>
                        <a:pt x="892017" y="124759"/>
                        <a:pt x="886365" y="129679"/>
                      </a:cubicBezTo>
                      <a:cubicBezTo>
                        <a:pt x="880713" y="134598"/>
                        <a:pt x="872993" y="137057"/>
                        <a:pt x="863206" y="137057"/>
                      </a:cubicBezTo>
                      <a:cubicBezTo>
                        <a:pt x="854270" y="137057"/>
                        <a:pt x="846553" y="134768"/>
                        <a:pt x="840055" y="130191"/>
                      </a:cubicBezTo>
                      <a:lnTo>
                        <a:pt x="840055" y="117872"/>
                      </a:lnTo>
                      <a:cubicBezTo>
                        <a:pt x="844863" y="120623"/>
                        <a:pt x="849294" y="122712"/>
                        <a:pt x="853349" y="124138"/>
                      </a:cubicBezTo>
                      <a:cubicBezTo>
                        <a:pt x="857405" y="125564"/>
                        <a:pt x="860893" y="126276"/>
                        <a:pt x="863815" y="126276"/>
                      </a:cubicBezTo>
                      <a:cubicBezTo>
                        <a:pt x="876547" y="126276"/>
                        <a:pt x="882913" y="121158"/>
                        <a:pt x="882913" y="110921"/>
                      </a:cubicBezTo>
                      <a:cubicBezTo>
                        <a:pt x="882913" y="107539"/>
                        <a:pt x="881507" y="104573"/>
                        <a:pt x="878695" y="102022"/>
                      </a:cubicBezTo>
                      <a:cubicBezTo>
                        <a:pt x="875883" y="99471"/>
                        <a:pt x="871146" y="96765"/>
                        <a:pt x="864484" y="93905"/>
                      </a:cubicBezTo>
                      <a:cubicBezTo>
                        <a:pt x="855756" y="90098"/>
                        <a:pt x="849562" y="86083"/>
                        <a:pt x="845900" y="81861"/>
                      </a:cubicBezTo>
                      <a:cubicBezTo>
                        <a:pt x="842239" y="77639"/>
                        <a:pt x="840409" y="72468"/>
                        <a:pt x="840409" y="66347"/>
                      </a:cubicBezTo>
                      <a:cubicBezTo>
                        <a:pt x="840409" y="58559"/>
                        <a:pt x="843357" y="52285"/>
                        <a:pt x="849255" y="47524"/>
                      </a:cubicBezTo>
                      <a:cubicBezTo>
                        <a:pt x="855153" y="42764"/>
                        <a:pt x="862350" y="40384"/>
                        <a:pt x="870848" y="40384"/>
                      </a:cubicBezTo>
                      <a:close/>
                      <a:moveTo>
                        <a:pt x="808328" y="40384"/>
                      </a:moveTo>
                      <a:cubicBezTo>
                        <a:pt x="815320" y="40384"/>
                        <a:pt x="822499" y="41983"/>
                        <a:pt x="829865" y="45182"/>
                      </a:cubicBezTo>
                      <a:lnTo>
                        <a:pt x="829865" y="57056"/>
                      </a:lnTo>
                      <a:cubicBezTo>
                        <a:pt x="821910" y="53129"/>
                        <a:pt x="814325" y="51165"/>
                        <a:pt x="807109" y="51165"/>
                      </a:cubicBezTo>
                      <a:cubicBezTo>
                        <a:pt x="797280" y="51165"/>
                        <a:pt x="789293" y="54721"/>
                        <a:pt x="783147" y="61834"/>
                      </a:cubicBezTo>
                      <a:cubicBezTo>
                        <a:pt x="777002" y="68946"/>
                        <a:pt x="773929" y="78256"/>
                        <a:pt x="773929" y="89762"/>
                      </a:cubicBezTo>
                      <a:cubicBezTo>
                        <a:pt x="773929" y="100889"/>
                        <a:pt x="776725" y="109757"/>
                        <a:pt x="782318" y="116365"/>
                      </a:cubicBezTo>
                      <a:cubicBezTo>
                        <a:pt x="787910" y="122973"/>
                        <a:pt x="795278" y="126276"/>
                        <a:pt x="804421" y="126276"/>
                      </a:cubicBezTo>
                      <a:cubicBezTo>
                        <a:pt x="812958" y="126276"/>
                        <a:pt x="821324" y="123908"/>
                        <a:pt x="829519" y="119171"/>
                      </a:cubicBezTo>
                      <a:lnTo>
                        <a:pt x="829519" y="130221"/>
                      </a:lnTo>
                      <a:cubicBezTo>
                        <a:pt x="822059" y="134779"/>
                        <a:pt x="813580" y="137057"/>
                        <a:pt x="804081" y="137057"/>
                      </a:cubicBezTo>
                      <a:cubicBezTo>
                        <a:pt x="791463" y="137057"/>
                        <a:pt x="781295" y="132730"/>
                        <a:pt x="773577" y="124075"/>
                      </a:cubicBezTo>
                      <a:cubicBezTo>
                        <a:pt x="765859" y="115420"/>
                        <a:pt x="761999" y="104156"/>
                        <a:pt x="761999" y="90282"/>
                      </a:cubicBezTo>
                      <a:cubicBezTo>
                        <a:pt x="761999" y="75721"/>
                        <a:pt x="766329" y="63764"/>
                        <a:pt x="774987" y="54412"/>
                      </a:cubicBezTo>
                      <a:cubicBezTo>
                        <a:pt x="783646" y="45060"/>
                        <a:pt x="794760" y="40384"/>
                        <a:pt x="808328" y="40384"/>
                      </a:cubicBezTo>
                      <a:close/>
                      <a:moveTo>
                        <a:pt x="675473" y="40384"/>
                      </a:moveTo>
                      <a:cubicBezTo>
                        <a:pt x="685656" y="40384"/>
                        <a:pt x="693447" y="43777"/>
                        <a:pt x="698845" y="50562"/>
                      </a:cubicBezTo>
                      <a:cubicBezTo>
                        <a:pt x="704243" y="57347"/>
                        <a:pt x="706942" y="66853"/>
                        <a:pt x="706942" y="79078"/>
                      </a:cubicBezTo>
                      <a:lnTo>
                        <a:pt x="706942" y="134848"/>
                      </a:lnTo>
                      <a:lnTo>
                        <a:pt x="695366" y="134848"/>
                      </a:lnTo>
                      <a:lnTo>
                        <a:pt x="695366" y="81396"/>
                      </a:lnTo>
                      <a:cubicBezTo>
                        <a:pt x="695366" y="61242"/>
                        <a:pt x="688276" y="51165"/>
                        <a:pt x="674095" y="51165"/>
                      </a:cubicBezTo>
                      <a:cubicBezTo>
                        <a:pt x="666139" y="51165"/>
                        <a:pt x="659580" y="54116"/>
                        <a:pt x="654419" y="60019"/>
                      </a:cubicBezTo>
                      <a:cubicBezTo>
                        <a:pt x="649257" y="65921"/>
                        <a:pt x="646676" y="73279"/>
                        <a:pt x="646676" y="82090"/>
                      </a:cubicBezTo>
                      <a:lnTo>
                        <a:pt x="646676" y="134848"/>
                      </a:lnTo>
                      <a:lnTo>
                        <a:pt x="635100" y="134848"/>
                      </a:lnTo>
                      <a:lnTo>
                        <a:pt x="635100" y="42593"/>
                      </a:lnTo>
                      <a:lnTo>
                        <a:pt x="646676" y="42593"/>
                      </a:lnTo>
                      <a:lnTo>
                        <a:pt x="646676" y="54999"/>
                      </a:lnTo>
                      <a:lnTo>
                        <a:pt x="649703" y="50672"/>
                      </a:lnTo>
                      <a:cubicBezTo>
                        <a:pt x="656048" y="43813"/>
                        <a:pt x="664638" y="40384"/>
                        <a:pt x="675473" y="40384"/>
                      </a:cubicBezTo>
                      <a:close/>
                      <a:moveTo>
                        <a:pt x="578138" y="40384"/>
                      </a:moveTo>
                      <a:cubicBezTo>
                        <a:pt x="591336" y="40384"/>
                        <a:pt x="601774" y="44712"/>
                        <a:pt x="609453" y="53367"/>
                      </a:cubicBezTo>
                      <a:cubicBezTo>
                        <a:pt x="617131" y="62022"/>
                        <a:pt x="620971" y="73865"/>
                        <a:pt x="620971" y="88895"/>
                      </a:cubicBezTo>
                      <a:cubicBezTo>
                        <a:pt x="620971" y="103150"/>
                        <a:pt x="617069" y="114741"/>
                        <a:pt x="609266" y="123668"/>
                      </a:cubicBezTo>
                      <a:cubicBezTo>
                        <a:pt x="601463" y="132594"/>
                        <a:pt x="590769" y="137057"/>
                        <a:pt x="577184" y="137057"/>
                      </a:cubicBezTo>
                      <a:cubicBezTo>
                        <a:pt x="563704" y="137057"/>
                        <a:pt x="553037" y="132614"/>
                        <a:pt x="545182" y="123726"/>
                      </a:cubicBezTo>
                      <a:cubicBezTo>
                        <a:pt x="537327" y="114839"/>
                        <a:pt x="533399" y="103344"/>
                        <a:pt x="533399" y="89241"/>
                      </a:cubicBezTo>
                      <a:cubicBezTo>
                        <a:pt x="533399" y="74019"/>
                        <a:pt x="537507" y="62071"/>
                        <a:pt x="545721" y="53396"/>
                      </a:cubicBezTo>
                      <a:cubicBezTo>
                        <a:pt x="553936" y="44721"/>
                        <a:pt x="564741" y="40384"/>
                        <a:pt x="578138" y="40384"/>
                      </a:cubicBezTo>
                      <a:close/>
                      <a:moveTo>
                        <a:pt x="308219" y="40384"/>
                      </a:moveTo>
                      <a:cubicBezTo>
                        <a:pt x="319850" y="40384"/>
                        <a:pt x="328768" y="44459"/>
                        <a:pt x="334975" y="52610"/>
                      </a:cubicBezTo>
                      <a:cubicBezTo>
                        <a:pt x="341182" y="60760"/>
                        <a:pt x="344285" y="71702"/>
                        <a:pt x="344285" y="85436"/>
                      </a:cubicBezTo>
                      <a:lnTo>
                        <a:pt x="344285" y="90753"/>
                      </a:lnTo>
                      <a:lnTo>
                        <a:pt x="278636" y="90753"/>
                      </a:lnTo>
                      <a:cubicBezTo>
                        <a:pt x="278636" y="101430"/>
                        <a:pt x="281288" y="110020"/>
                        <a:pt x="286591" y="116522"/>
                      </a:cubicBezTo>
                      <a:cubicBezTo>
                        <a:pt x="291894" y="123025"/>
                        <a:pt x="299160" y="126276"/>
                        <a:pt x="308386" y="126276"/>
                      </a:cubicBezTo>
                      <a:cubicBezTo>
                        <a:pt x="317911" y="126276"/>
                        <a:pt x="328228" y="122598"/>
                        <a:pt x="339337" y="115240"/>
                      </a:cubicBezTo>
                      <a:lnTo>
                        <a:pt x="339337" y="126406"/>
                      </a:lnTo>
                      <a:cubicBezTo>
                        <a:pt x="329351" y="133507"/>
                        <a:pt x="318486" y="137057"/>
                        <a:pt x="306741" y="137057"/>
                      </a:cubicBezTo>
                      <a:cubicBezTo>
                        <a:pt x="294756" y="137057"/>
                        <a:pt x="285086" y="132771"/>
                        <a:pt x="277732" y="124198"/>
                      </a:cubicBezTo>
                      <a:cubicBezTo>
                        <a:pt x="270377" y="115625"/>
                        <a:pt x="266700" y="103626"/>
                        <a:pt x="266700" y="88200"/>
                      </a:cubicBezTo>
                      <a:cubicBezTo>
                        <a:pt x="266700" y="74824"/>
                        <a:pt x="270536" y="63511"/>
                        <a:pt x="278210" y="54260"/>
                      </a:cubicBezTo>
                      <a:cubicBezTo>
                        <a:pt x="285884" y="45009"/>
                        <a:pt x="295887" y="40384"/>
                        <a:pt x="308219" y="40384"/>
                      </a:cubicBezTo>
                      <a:close/>
                      <a:moveTo>
                        <a:pt x="41519" y="40384"/>
                      </a:moveTo>
                      <a:cubicBezTo>
                        <a:pt x="53150" y="40384"/>
                        <a:pt x="62068" y="44459"/>
                        <a:pt x="68275" y="52610"/>
                      </a:cubicBezTo>
                      <a:cubicBezTo>
                        <a:pt x="74482" y="60760"/>
                        <a:pt x="77585" y="71702"/>
                        <a:pt x="77585" y="85436"/>
                      </a:cubicBezTo>
                      <a:lnTo>
                        <a:pt x="77585" y="90753"/>
                      </a:lnTo>
                      <a:lnTo>
                        <a:pt x="11936" y="90753"/>
                      </a:lnTo>
                      <a:cubicBezTo>
                        <a:pt x="11936" y="101430"/>
                        <a:pt x="14588" y="110020"/>
                        <a:pt x="19891" y="116522"/>
                      </a:cubicBezTo>
                      <a:cubicBezTo>
                        <a:pt x="25194" y="123025"/>
                        <a:pt x="32460" y="126276"/>
                        <a:pt x="41687" y="126276"/>
                      </a:cubicBezTo>
                      <a:cubicBezTo>
                        <a:pt x="51211" y="126276"/>
                        <a:pt x="61528" y="122598"/>
                        <a:pt x="72637" y="115240"/>
                      </a:cubicBezTo>
                      <a:lnTo>
                        <a:pt x="72637" y="126406"/>
                      </a:lnTo>
                      <a:cubicBezTo>
                        <a:pt x="62652" y="133507"/>
                        <a:pt x="51786" y="137057"/>
                        <a:pt x="40041" y="137057"/>
                      </a:cubicBezTo>
                      <a:cubicBezTo>
                        <a:pt x="28056" y="137057"/>
                        <a:pt x="18386" y="132771"/>
                        <a:pt x="11032" y="124198"/>
                      </a:cubicBezTo>
                      <a:cubicBezTo>
                        <a:pt x="3677" y="115625"/>
                        <a:pt x="0" y="103626"/>
                        <a:pt x="0" y="88200"/>
                      </a:cubicBezTo>
                      <a:cubicBezTo>
                        <a:pt x="0" y="74824"/>
                        <a:pt x="3836" y="63511"/>
                        <a:pt x="11510" y="54260"/>
                      </a:cubicBezTo>
                      <a:cubicBezTo>
                        <a:pt x="19184" y="45009"/>
                        <a:pt x="29187" y="40384"/>
                        <a:pt x="41519" y="40384"/>
                      </a:cubicBezTo>
                      <a:close/>
                      <a:moveTo>
                        <a:pt x="440838" y="16878"/>
                      </a:moveTo>
                      <a:lnTo>
                        <a:pt x="440838" y="42593"/>
                      </a:lnTo>
                      <a:lnTo>
                        <a:pt x="464255" y="42593"/>
                      </a:lnTo>
                      <a:lnTo>
                        <a:pt x="464255" y="53374"/>
                      </a:lnTo>
                      <a:lnTo>
                        <a:pt x="440838" y="53374"/>
                      </a:lnTo>
                      <a:lnTo>
                        <a:pt x="440838" y="110253"/>
                      </a:lnTo>
                      <a:cubicBezTo>
                        <a:pt x="440838" y="116049"/>
                        <a:pt x="441657" y="120110"/>
                        <a:pt x="443297" y="122435"/>
                      </a:cubicBezTo>
                      <a:cubicBezTo>
                        <a:pt x="444936" y="124760"/>
                        <a:pt x="447748" y="125923"/>
                        <a:pt x="451732" y="125923"/>
                      </a:cubicBezTo>
                      <a:cubicBezTo>
                        <a:pt x="454733" y="125923"/>
                        <a:pt x="458908" y="124854"/>
                        <a:pt x="464255" y="122717"/>
                      </a:cubicBezTo>
                      <a:lnTo>
                        <a:pt x="464255" y="133013"/>
                      </a:lnTo>
                      <a:cubicBezTo>
                        <a:pt x="459144" y="135415"/>
                        <a:pt x="454626" y="136615"/>
                        <a:pt x="450700" y="136615"/>
                      </a:cubicBezTo>
                      <a:cubicBezTo>
                        <a:pt x="436408" y="136615"/>
                        <a:pt x="429262" y="128164"/>
                        <a:pt x="429262" y="111262"/>
                      </a:cubicBezTo>
                      <a:lnTo>
                        <a:pt x="429262" y="53374"/>
                      </a:lnTo>
                      <a:lnTo>
                        <a:pt x="413320" y="53374"/>
                      </a:lnTo>
                      <a:lnTo>
                        <a:pt x="413320" y="42593"/>
                      </a:lnTo>
                      <a:lnTo>
                        <a:pt x="429262" y="42593"/>
                      </a:lnTo>
                      <a:lnTo>
                        <a:pt x="429262" y="20096"/>
                      </a:lnTo>
                      <a:cubicBezTo>
                        <a:pt x="431115" y="19421"/>
                        <a:pt x="432863" y="18809"/>
                        <a:pt x="434508" y="18261"/>
                      </a:cubicBezTo>
                      <a:cubicBezTo>
                        <a:pt x="435781" y="17889"/>
                        <a:pt x="437890" y="17428"/>
                        <a:pt x="440838" y="16878"/>
                      </a:cubicBezTo>
                      <a:close/>
                      <a:moveTo>
                        <a:pt x="126513" y="16878"/>
                      </a:moveTo>
                      <a:lnTo>
                        <a:pt x="126513" y="42593"/>
                      </a:lnTo>
                      <a:lnTo>
                        <a:pt x="149930" y="42593"/>
                      </a:lnTo>
                      <a:lnTo>
                        <a:pt x="149930" y="53374"/>
                      </a:lnTo>
                      <a:lnTo>
                        <a:pt x="126513" y="53374"/>
                      </a:lnTo>
                      <a:lnTo>
                        <a:pt x="126513" y="110253"/>
                      </a:lnTo>
                      <a:cubicBezTo>
                        <a:pt x="126513" y="116049"/>
                        <a:pt x="127332" y="120110"/>
                        <a:pt x="128972" y="122435"/>
                      </a:cubicBezTo>
                      <a:cubicBezTo>
                        <a:pt x="130611" y="124760"/>
                        <a:pt x="133423" y="125923"/>
                        <a:pt x="137407" y="125923"/>
                      </a:cubicBezTo>
                      <a:cubicBezTo>
                        <a:pt x="140408" y="125923"/>
                        <a:pt x="144583" y="124854"/>
                        <a:pt x="149930" y="122717"/>
                      </a:cubicBezTo>
                      <a:lnTo>
                        <a:pt x="149930" y="133013"/>
                      </a:lnTo>
                      <a:cubicBezTo>
                        <a:pt x="144819" y="135415"/>
                        <a:pt x="140301" y="136615"/>
                        <a:pt x="136375" y="136615"/>
                      </a:cubicBezTo>
                      <a:cubicBezTo>
                        <a:pt x="122083" y="136615"/>
                        <a:pt x="114937" y="128164"/>
                        <a:pt x="114937" y="111262"/>
                      </a:cubicBezTo>
                      <a:lnTo>
                        <a:pt x="114937" y="53374"/>
                      </a:lnTo>
                      <a:lnTo>
                        <a:pt x="98995" y="53374"/>
                      </a:lnTo>
                      <a:lnTo>
                        <a:pt x="98995" y="42593"/>
                      </a:lnTo>
                      <a:lnTo>
                        <a:pt x="114937" y="42593"/>
                      </a:lnTo>
                      <a:lnTo>
                        <a:pt x="114937" y="20096"/>
                      </a:lnTo>
                      <a:cubicBezTo>
                        <a:pt x="116790" y="19421"/>
                        <a:pt x="118539" y="18809"/>
                        <a:pt x="120183" y="18261"/>
                      </a:cubicBezTo>
                      <a:cubicBezTo>
                        <a:pt x="121456" y="17889"/>
                        <a:pt x="123565" y="17428"/>
                        <a:pt x="126513" y="16878"/>
                      </a:cubicBezTo>
                      <a:close/>
                      <a:moveTo>
                        <a:pt x="736051" y="7070"/>
                      </a:moveTo>
                      <a:cubicBezTo>
                        <a:pt x="738289" y="7070"/>
                        <a:pt x="740284" y="7815"/>
                        <a:pt x="742037" y="9307"/>
                      </a:cubicBezTo>
                      <a:cubicBezTo>
                        <a:pt x="743789" y="10798"/>
                        <a:pt x="744666" y="12778"/>
                        <a:pt x="744666" y="15248"/>
                      </a:cubicBezTo>
                      <a:cubicBezTo>
                        <a:pt x="744666" y="17575"/>
                        <a:pt x="743827" y="19577"/>
                        <a:pt x="742149" y="21255"/>
                      </a:cubicBezTo>
                      <a:cubicBezTo>
                        <a:pt x="740471" y="22932"/>
                        <a:pt x="738438" y="23771"/>
                        <a:pt x="736051" y="23771"/>
                      </a:cubicBezTo>
                      <a:cubicBezTo>
                        <a:pt x="733818" y="23771"/>
                        <a:pt x="731868" y="22974"/>
                        <a:pt x="730200" y="21380"/>
                      </a:cubicBezTo>
                      <a:cubicBezTo>
                        <a:pt x="728533" y="19787"/>
                        <a:pt x="727699" y="17742"/>
                        <a:pt x="727699" y="15248"/>
                      </a:cubicBezTo>
                      <a:cubicBezTo>
                        <a:pt x="727699" y="12795"/>
                        <a:pt x="728559" y="10818"/>
                        <a:pt x="730278" y="9319"/>
                      </a:cubicBezTo>
                      <a:cubicBezTo>
                        <a:pt x="731998" y="7819"/>
                        <a:pt x="733922" y="7070"/>
                        <a:pt x="736051" y="7070"/>
                      </a:cubicBezTo>
                      <a:close/>
                      <a:moveTo>
                        <a:pt x="177900" y="0"/>
                      </a:moveTo>
                      <a:lnTo>
                        <a:pt x="189476" y="0"/>
                      </a:lnTo>
                      <a:lnTo>
                        <a:pt x="189476" y="55081"/>
                      </a:lnTo>
                      <a:lnTo>
                        <a:pt x="192830" y="50575"/>
                      </a:lnTo>
                      <a:cubicBezTo>
                        <a:pt x="199389" y="43781"/>
                        <a:pt x="207928" y="40384"/>
                        <a:pt x="218447" y="40384"/>
                      </a:cubicBezTo>
                      <a:cubicBezTo>
                        <a:pt x="228617" y="40384"/>
                        <a:pt x="236376" y="43675"/>
                        <a:pt x="241722" y="50258"/>
                      </a:cubicBezTo>
                      <a:cubicBezTo>
                        <a:pt x="247069" y="56841"/>
                        <a:pt x="249742" y="66101"/>
                        <a:pt x="249742" y="78038"/>
                      </a:cubicBezTo>
                      <a:lnTo>
                        <a:pt x="249742" y="134848"/>
                      </a:lnTo>
                      <a:lnTo>
                        <a:pt x="238166" y="134848"/>
                      </a:lnTo>
                      <a:lnTo>
                        <a:pt x="238166" y="79836"/>
                      </a:lnTo>
                      <a:cubicBezTo>
                        <a:pt x="238166" y="69743"/>
                        <a:pt x="236407" y="62442"/>
                        <a:pt x="232888" y="57931"/>
                      </a:cubicBezTo>
                      <a:cubicBezTo>
                        <a:pt x="229369" y="53420"/>
                        <a:pt x="223865" y="51165"/>
                        <a:pt x="216376" y="51165"/>
                      </a:cubicBezTo>
                      <a:cubicBezTo>
                        <a:pt x="209285" y="51165"/>
                        <a:pt x="203029" y="53960"/>
                        <a:pt x="197608" y="59551"/>
                      </a:cubicBezTo>
                      <a:cubicBezTo>
                        <a:pt x="192187" y="65141"/>
                        <a:pt x="189476" y="73261"/>
                        <a:pt x="189476" y="83912"/>
                      </a:cubicBezTo>
                      <a:lnTo>
                        <a:pt x="189476" y="134848"/>
                      </a:lnTo>
                      <a:lnTo>
                        <a:pt x="177900" y="13484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38" name="Chip Ant 2"/>
            <p:cNvGrpSpPr/>
            <p:nvPr/>
          </p:nvGrpSpPr>
          <p:grpSpPr>
            <a:xfrm>
              <a:off x="424546" y="3218133"/>
              <a:ext cx="340519" cy="1507332"/>
              <a:chOff x="424546" y="3218133"/>
              <a:chExt cx="340519" cy="1507332"/>
            </a:xfrm>
          </p:grpSpPr>
          <p:sp>
            <p:nvSpPr>
              <p:cNvPr id="114" name="Rectangle: Rounded Corners 113"/>
              <p:cNvSpPr/>
              <p:nvPr/>
            </p:nvSpPr>
            <p:spPr>
              <a:xfrm rot="16200000">
                <a:off x="-158860" y="3801539"/>
                <a:ext cx="1507332" cy="340519"/>
              </a:xfrm>
              <a:prstGeom prst="roundRect">
                <a:avLst>
                  <a:gd name="adj" fmla="val 7576"/>
                </a:avLst>
              </a:prstGeom>
              <a:solidFill>
                <a:srgbClr val="000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5" name="Group 114"/>
              <p:cNvGrpSpPr/>
              <p:nvPr/>
            </p:nvGrpSpPr>
            <p:grpSpPr>
              <a:xfrm rot="16200000">
                <a:off x="1863" y="3956104"/>
                <a:ext cx="1171285" cy="209458"/>
                <a:chOff x="5008176" y="410953"/>
                <a:chExt cx="1171285" cy="209458"/>
              </a:xfrm>
            </p:grpSpPr>
            <p:sp>
              <p:nvSpPr>
                <p:cNvPr id="116" name="Freeform 21"/>
                <p:cNvSpPr>
                  <a:spLocks noEditPoints="1"/>
                </p:cNvSpPr>
                <p:nvPr/>
              </p:nvSpPr>
              <p:spPr bwMode="auto">
                <a:xfrm>
                  <a:off x="5008176" y="410953"/>
                  <a:ext cx="148400" cy="209458"/>
                </a:xfrm>
                <a:custGeom>
                  <a:avLst/>
                  <a:gdLst>
                    <a:gd name="T0" fmla="*/ 618 w 4980"/>
                    <a:gd name="T1" fmla="*/ 160 h 7049"/>
                    <a:gd name="T2" fmla="*/ 0 w 4980"/>
                    <a:gd name="T3" fmla="*/ 489 h 7049"/>
                    <a:gd name="T4" fmla="*/ 0 w 4980"/>
                    <a:gd name="T5" fmla="*/ 4233 h 7049"/>
                    <a:gd name="T6" fmla="*/ 618 w 4980"/>
                    <a:gd name="T7" fmla="*/ 5140 h 7049"/>
                    <a:gd name="T8" fmla="*/ 2127 w 4980"/>
                    <a:gd name="T9" fmla="*/ 5844 h 7049"/>
                    <a:gd name="T10" fmla="*/ 2127 w 4980"/>
                    <a:gd name="T11" fmla="*/ 4835 h 7049"/>
                    <a:gd name="T12" fmla="*/ 963 w 4980"/>
                    <a:gd name="T13" fmla="*/ 2811 h 7049"/>
                    <a:gd name="T14" fmla="*/ 2490 w 4980"/>
                    <a:gd name="T15" fmla="*/ 1997 h 7049"/>
                    <a:gd name="T16" fmla="*/ 3971 w 4980"/>
                    <a:gd name="T17" fmla="*/ 3853 h 7049"/>
                    <a:gd name="T18" fmla="*/ 4980 w 4980"/>
                    <a:gd name="T19" fmla="*/ 4324 h 7049"/>
                    <a:gd name="T20" fmla="*/ 4980 w 4980"/>
                    <a:gd name="T21" fmla="*/ 2815 h 7049"/>
                    <a:gd name="T22" fmla="*/ 4362 w 4980"/>
                    <a:gd name="T23" fmla="*/ 1909 h 7049"/>
                    <a:gd name="T24" fmla="*/ 618 w 4980"/>
                    <a:gd name="T25" fmla="*/ 160 h 7049"/>
                    <a:gd name="T26" fmla="*/ 3971 w 4980"/>
                    <a:gd name="T27" fmla="*/ 4580 h 7049"/>
                    <a:gd name="T28" fmla="*/ 2854 w 4980"/>
                    <a:gd name="T29" fmla="*/ 5175 h 7049"/>
                    <a:gd name="T30" fmla="*/ 2854 w 4980"/>
                    <a:gd name="T31" fmla="*/ 6184 h 7049"/>
                    <a:gd name="T32" fmla="*/ 4362 w 4980"/>
                    <a:gd name="T33" fmla="*/ 6889 h 7049"/>
                    <a:gd name="T34" fmla="*/ 4980 w 4980"/>
                    <a:gd name="T35" fmla="*/ 6560 h 7049"/>
                    <a:gd name="T36" fmla="*/ 4980 w 4980"/>
                    <a:gd name="T37" fmla="*/ 5051 h 7049"/>
                    <a:gd name="T38" fmla="*/ 3971 w 4980"/>
                    <a:gd name="T39" fmla="*/ 4580 h 7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0" h="7049">
                      <a:moveTo>
                        <a:pt x="618" y="160"/>
                      </a:moveTo>
                      <a:cubicBezTo>
                        <a:pt x="276" y="0"/>
                        <a:pt x="0" y="147"/>
                        <a:pt x="0" y="489"/>
                      </a:cubicBezTo>
                      <a:lnTo>
                        <a:pt x="0" y="4233"/>
                      </a:lnTo>
                      <a:cubicBezTo>
                        <a:pt x="0" y="4575"/>
                        <a:pt x="276" y="4980"/>
                        <a:pt x="618" y="5140"/>
                      </a:cubicBezTo>
                      <a:lnTo>
                        <a:pt x="2127" y="5844"/>
                      </a:lnTo>
                      <a:lnTo>
                        <a:pt x="2127" y="4835"/>
                      </a:lnTo>
                      <a:cubicBezTo>
                        <a:pt x="1444" y="4349"/>
                        <a:pt x="964" y="3514"/>
                        <a:pt x="963" y="2811"/>
                      </a:cubicBezTo>
                      <a:cubicBezTo>
                        <a:pt x="963" y="1968"/>
                        <a:pt x="1647" y="1604"/>
                        <a:pt x="2490" y="1997"/>
                      </a:cubicBezTo>
                      <a:cubicBezTo>
                        <a:pt x="3193" y="2326"/>
                        <a:pt x="3804" y="3092"/>
                        <a:pt x="3971" y="3853"/>
                      </a:cubicBezTo>
                      <a:lnTo>
                        <a:pt x="4980" y="4324"/>
                      </a:lnTo>
                      <a:lnTo>
                        <a:pt x="4980" y="2815"/>
                      </a:lnTo>
                      <a:cubicBezTo>
                        <a:pt x="4980" y="2473"/>
                        <a:pt x="4704" y="2069"/>
                        <a:pt x="4362" y="1909"/>
                      </a:cubicBezTo>
                      <a:lnTo>
                        <a:pt x="618" y="160"/>
                      </a:lnTo>
                      <a:close/>
                      <a:moveTo>
                        <a:pt x="3971" y="4580"/>
                      </a:moveTo>
                      <a:cubicBezTo>
                        <a:pt x="3835" y="5068"/>
                        <a:pt x="3405" y="5297"/>
                        <a:pt x="2854" y="5175"/>
                      </a:cubicBezTo>
                      <a:lnTo>
                        <a:pt x="2854" y="6184"/>
                      </a:lnTo>
                      <a:lnTo>
                        <a:pt x="4362" y="6889"/>
                      </a:lnTo>
                      <a:cubicBezTo>
                        <a:pt x="4704" y="7049"/>
                        <a:pt x="4980" y="6902"/>
                        <a:pt x="4980" y="6560"/>
                      </a:cubicBezTo>
                      <a:lnTo>
                        <a:pt x="4980" y="5051"/>
                      </a:lnTo>
                      <a:lnTo>
                        <a:pt x="3971" y="45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Shape 116"/>
                <p:cNvSpPr/>
                <p:nvPr/>
              </p:nvSpPr>
              <p:spPr>
                <a:xfrm>
                  <a:off x="5219378" y="447153"/>
                  <a:ext cx="960083" cy="137057"/>
                </a:xfrm>
                <a:custGeom>
                  <a:avLst/>
                  <a:gdLst/>
                  <a:ahLst/>
                  <a:cxnLst/>
                  <a:rect l="l" t="t" r="r" b="b"/>
                  <a:pathLst>
                    <a:path w="894843" h="137057">
                      <a:moveTo>
                        <a:pt x="577791" y="51165"/>
                      </a:moveTo>
                      <a:cubicBezTo>
                        <a:pt x="567922" y="51165"/>
                        <a:pt x="560044" y="54510"/>
                        <a:pt x="554158" y="61202"/>
                      </a:cubicBezTo>
                      <a:cubicBezTo>
                        <a:pt x="548272" y="67893"/>
                        <a:pt x="545329" y="77298"/>
                        <a:pt x="545329" y="89415"/>
                      </a:cubicBezTo>
                      <a:cubicBezTo>
                        <a:pt x="545329" y="100652"/>
                        <a:pt x="548194" y="109605"/>
                        <a:pt x="553924" y="116274"/>
                      </a:cubicBezTo>
                      <a:cubicBezTo>
                        <a:pt x="559654" y="122942"/>
                        <a:pt x="567494" y="126276"/>
                        <a:pt x="577445" y="126276"/>
                      </a:cubicBezTo>
                      <a:cubicBezTo>
                        <a:pt x="587579" y="126276"/>
                        <a:pt x="595379" y="122992"/>
                        <a:pt x="600844" y="116423"/>
                      </a:cubicBezTo>
                      <a:cubicBezTo>
                        <a:pt x="606309" y="109854"/>
                        <a:pt x="609041" y="100620"/>
                        <a:pt x="609041" y="88721"/>
                      </a:cubicBezTo>
                      <a:cubicBezTo>
                        <a:pt x="609041" y="76496"/>
                        <a:pt x="606322" y="67180"/>
                        <a:pt x="600884" y="60774"/>
                      </a:cubicBezTo>
                      <a:cubicBezTo>
                        <a:pt x="595446" y="54368"/>
                        <a:pt x="587748" y="51165"/>
                        <a:pt x="577791" y="51165"/>
                      </a:cubicBezTo>
                      <a:close/>
                      <a:moveTo>
                        <a:pt x="307877" y="51165"/>
                      </a:moveTo>
                      <a:cubicBezTo>
                        <a:pt x="300089" y="51165"/>
                        <a:pt x="293627" y="53789"/>
                        <a:pt x="288493" y="59038"/>
                      </a:cubicBezTo>
                      <a:cubicBezTo>
                        <a:pt x="283359" y="64286"/>
                        <a:pt x="280188" y="71264"/>
                        <a:pt x="278982" y="79972"/>
                      </a:cubicBezTo>
                      <a:lnTo>
                        <a:pt x="332356" y="79972"/>
                      </a:lnTo>
                      <a:cubicBezTo>
                        <a:pt x="332024" y="71371"/>
                        <a:pt x="329722" y="64420"/>
                        <a:pt x="325452" y="59118"/>
                      </a:cubicBezTo>
                      <a:cubicBezTo>
                        <a:pt x="321182" y="53816"/>
                        <a:pt x="315324" y="51165"/>
                        <a:pt x="307877" y="51165"/>
                      </a:cubicBezTo>
                      <a:close/>
                      <a:moveTo>
                        <a:pt x="41177" y="51165"/>
                      </a:moveTo>
                      <a:cubicBezTo>
                        <a:pt x="33389" y="51165"/>
                        <a:pt x="26927" y="53789"/>
                        <a:pt x="21793" y="59038"/>
                      </a:cubicBezTo>
                      <a:cubicBezTo>
                        <a:pt x="16658" y="64286"/>
                        <a:pt x="13488" y="71264"/>
                        <a:pt x="12282" y="79972"/>
                      </a:cubicBezTo>
                      <a:lnTo>
                        <a:pt x="65656" y="79972"/>
                      </a:lnTo>
                      <a:cubicBezTo>
                        <a:pt x="65324" y="71371"/>
                        <a:pt x="63022" y="64420"/>
                        <a:pt x="58752" y="59118"/>
                      </a:cubicBezTo>
                      <a:cubicBezTo>
                        <a:pt x="54482" y="53816"/>
                        <a:pt x="48624" y="51165"/>
                        <a:pt x="41177" y="51165"/>
                      </a:cubicBezTo>
                      <a:close/>
                      <a:moveTo>
                        <a:pt x="730350" y="42593"/>
                      </a:moveTo>
                      <a:lnTo>
                        <a:pt x="741926" y="42593"/>
                      </a:lnTo>
                      <a:lnTo>
                        <a:pt x="741926" y="134848"/>
                      </a:lnTo>
                      <a:lnTo>
                        <a:pt x="730350" y="134848"/>
                      </a:lnTo>
                      <a:close/>
                      <a:moveTo>
                        <a:pt x="517435" y="40826"/>
                      </a:moveTo>
                      <a:cubicBezTo>
                        <a:pt x="520939" y="40826"/>
                        <a:pt x="524500" y="41547"/>
                        <a:pt x="528121" y="42989"/>
                      </a:cubicBezTo>
                      <a:lnTo>
                        <a:pt x="528121" y="54378"/>
                      </a:lnTo>
                      <a:cubicBezTo>
                        <a:pt x="523837" y="52471"/>
                        <a:pt x="520102" y="51518"/>
                        <a:pt x="516916" y="51518"/>
                      </a:cubicBezTo>
                      <a:cubicBezTo>
                        <a:pt x="510619" y="51518"/>
                        <a:pt x="505242" y="54921"/>
                        <a:pt x="500785" y="61727"/>
                      </a:cubicBezTo>
                      <a:cubicBezTo>
                        <a:pt x="496328" y="68533"/>
                        <a:pt x="494100" y="78415"/>
                        <a:pt x="494100" y="91373"/>
                      </a:cubicBezTo>
                      <a:lnTo>
                        <a:pt x="494100" y="134848"/>
                      </a:lnTo>
                      <a:lnTo>
                        <a:pt x="482700" y="134848"/>
                      </a:lnTo>
                      <a:lnTo>
                        <a:pt x="482700" y="42593"/>
                      </a:lnTo>
                      <a:lnTo>
                        <a:pt x="494100" y="42593"/>
                      </a:lnTo>
                      <a:lnTo>
                        <a:pt x="494100" y="57791"/>
                      </a:lnTo>
                      <a:lnTo>
                        <a:pt x="501092" y="46856"/>
                      </a:lnTo>
                      <a:cubicBezTo>
                        <a:pt x="505787" y="42836"/>
                        <a:pt x="511235" y="40826"/>
                        <a:pt x="517435" y="40826"/>
                      </a:cubicBezTo>
                      <a:close/>
                      <a:moveTo>
                        <a:pt x="393610" y="40826"/>
                      </a:moveTo>
                      <a:cubicBezTo>
                        <a:pt x="397114" y="40826"/>
                        <a:pt x="400675" y="41547"/>
                        <a:pt x="404296" y="42989"/>
                      </a:cubicBezTo>
                      <a:lnTo>
                        <a:pt x="404296" y="54378"/>
                      </a:lnTo>
                      <a:cubicBezTo>
                        <a:pt x="400012" y="52471"/>
                        <a:pt x="396277" y="51518"/>
                        <a:pt x="393091" y="51518"/>
                      </a:cubicBezTo>
                      <a:cubicBezTo>
                        <a:pt x="386794" y="51518"/>
                        <a:pt x="381417" y="54921"/>
                        <a:pt x="376960" y="61727"/>
                      </a:cubicBezTo>
                      <a:cubicBezTo>
                        <a:pt x="372503" y="68533"/>
                        <a:pt x="370275" y="78415"/>
                        <a:pt x="370275" y="91373"/>
                      </a:cubicBezTo>
                      <a:lnTo>
                        <a:pt x="370275" y="134848"/>
                      </a:lnTo>
                      <a:lnTo>
                        <a:pt x="358875" y="134848"/>
                      </a:lnTo>
                      <a:lnTo>
                        <a:pt x="358875" y="42593"/>
                      </a:lnTo>
                      <a:lnTo>
                        <a:pt x="370275" y="42593"/>
                      </a:lnTo>
                      <a:lnTo>
                        <a:pt x="370275" y="57791"/>
                      </a:lnTo>
                      <a:lnTo>
                        <a:pt x="377267" y="46856"/>
                      </a:lnTo>
                      <a:cubicBezTo>
                        <a:pt x="381962" y="42836"/>
                        <a:pt x="387410" y="40826"/>
                        <a:pt x="393610" y="40826"/>
                      </a:cubicBezTo>
                      <a:close/>
                      <a:moveTo>
                        <a:pt x="870848" y="40384"/>
                      </a:moveTo>
                      <a:cubicBezTo>
                        <a:pt x="878780" y="40384"/>
                        <a:pt x="885924" y="42202"/>
                        <a:pt x="892280" y="45839"/>
                      </a:cubicBezTo>
                      <a:lnTo>
                        <a:pt x="892280" y="57577"/>
                      </a:lnTo>
                      <a:cubicBezTo>
                        <a:pt x="884098" y="53302"/>
                        <a:pt x="876663" y="51165"/>
                        <a:pt x="869977" y="51165"/>
                      </a:cubicBezTo>
                      <a:cubicBezTo>
                        <a:pt x="864611" y="51165"/>
                        <a:pt x="860329" y="52523"/>
                        <a:pt x="857133" y="55239"/>
                      </a:cubicBezTo>
                      <a:cubicBezTo>
                        <a:pt x="853936" y="57954"/>
                        <a:pt x="852338" y="61484"/>
                        <a:pt x="852338" y="65827"/>
                      </a:cubicBezTo>
                      <a:cubicBezTo>
                        <a:pt x="852338" y="69654"/>
                        <a:pt x="853346" y="72746"/>
                        <a:pt x="855363" y="75102"/>
                      </a:cubicBezTo>
                      <a:cubicBezTo>
                        <a:pt x="857379" y="77459"/>
                        <a:pt x="862459" y="80572"/>
                        <a:pt x="870604" y="84442"/>
                      </a:cubicBezTo>
                      <a:cubicBezTo>
                        <a:pt x="879310" y="88113"/>
                        <a:pt x="885526" y="91861"/>
                        <a:pt x="889253" y="95688"/>
                      </a:cubicBezTo>
                      <a:cubicBezTo>
                        <a:pt x="892979" y="99514"/>
                        <a:pt x="894843" y="104592"/>
                        <a:pt x="894843" y="110921"/>
                      </a:cubicBezTo>
                      <a:cubicBezTo>
                        <a:pt x="894843" y="118507"/>
                        <a:pt x="892017" y="124759"/>
                        <a:pt x="886365" y="129679"/>
                      </a:cubicBezTo>
                      <a:cubicBezTo>
                        <a:pt x="880713" y="134598"/>
                        <a:pt x="872993" y="137057"/>
                        <a:pt x="863206" y="137057"/>
                      </a:cubicBezTo>
                      <a:cubicBezTo>
                        <a:pt x="854270" y="137057"/>
                        <a:pt x="846553" y="134768"/>
                        <a:pt x="840055" y="130191"/>
                      </a:cubicBezTo>
                      <a:lnTo>
                        <a:pt x="840055" y="117872"/>
                      </a:lnTo>
                      <a:cubicBezTo>
                        <a:pt x="844863" y="120623"/>
                        <a:pt x="849294" y="122712"/>
                        <a:pt x="853349" y="124138"/>
                      </a:cubicBezTo>
                      <a:cubicBezTo>
                        <a:pt x="857405" y="125564"/>
                        <a:pt x="860893" y="126276"/>
                        <a:pt x="863815" y="126276"/>
                      </a:cubicBezTo>
                      <a:cubicBezTo>
                        <a:pt x="876547" y="126276"/>
                        <a:pt x="882913" y="121158"/>
                        <a:pt x="882913" y="110921"/>
                      </a:cubicBezTo>
                      <a:cubicBezTo>
                        <a:pt x="882913" y="107539"/>
                        <a:pt x="881507" y="104573"/>
                        <a:pt x="878695" y="102022"/>
                      </a:cubicBezTo>
                      <a:cubicBezTo>
                        <a:pt x="875883" y="99471"/>
                        <a:pt x="871146" y="96765"/>
                        <a:pt x="864484" y="93905"/>
                      </a:cubicBezTo>
                      <a:cubicBezTo>
                        <a:pt x="855756" y="90098"/>
                        <a:pt x="849562" y="86083"/>
                        <a:pt x="845900" y="81861"/>
                      </a:cubicBezTo>
                      <a:cubicBezTo>
                        <a:pt x="842239" y="77639"/>
                        <a:pt x="840409" y="72468"/>
                        <a:pt x="840409" y="66347"/>
                      </a:cubicBezTo>
                      <a:cubicBezTo>
                        <a:pt x="840409" y="58559"/>
                        <a:pt x="843357" y="52285"/>
                        <a:pt x="849255" y="47524"/>
                      </a:cubicBezTo>
                      <a:cubicBezTo>
                        <a:pt x="855153" y="42764"/>
                        <a:pt x="862350" y="40384"/>
                        <a:pt x="870848" y="40384"/>
                      </a:cubicBezTo>
                      <a:close/>
                      <a:moveTo>
                        <a:pt x="808328" y="40384"/>
                      </a:moveTo>
                      <a:cubicBezTo>
                        <a:pt x="815320" y="40384"/>
                        <a:pt x="822499" y="41983"/>
                        <a:pt x="829865" y="45182"/>
                      </a:cubicBezTo>
                      <a:lnTo>
                        <a:pt x="829865" y="57056"/>
                      </a:lnTo>
                      <a:cubicBezTo>
                        <a:pt x="821910" y="53129"/>
                        <a:pt x="814325" y="51165"/>
                        <a:pt x="807109" y="51165"/>
                      </a:cubicBezTo>
                      <a:cubicBezTo>
                        <a:pt x="797280" y="51165"/>
                        <a:pt x="789293" y="54721"/>
                        <a:pt x="783147" y="61834"/>
                      </a:cubicBezTo>
                      <a:cubicBezTo>
                        <a:pt x="777002" y="68946"/>
                        <a:pt x="773929" y="78256"/>
                        <a:pt x="773929" y="89762"/>
                      </a:cubicBezTo>
                      <a:cubicBezTo>
                        <a:pt x="773929" y="100889"/>
                        <a:pt x="776725" y="109757"/>
                        <a:pt x="782318" y="116365"/>
                      </a:cubicBezTo>
                      <a:cubicBezTo>
                        <a:pt x="787910" y="122973"/>
                        <a:pt x="795278" y="126276"/>
                        <a:pt x="804421" y="126276"/>
                      </a:cubicBezTo>
                      <a:cubicBezTo>
                        <a:pt x="812958" y="126276"/>
                        <a:pt x="821324" y="123908"/>
                        <a:pt x="829519" y="119171"/>
                      </a:cubicBezTo>
                      <a:lnTo>
                        <a:pt x="829519" y="130221"/>
                      </a:lnTo>
                      <a:cubicBezTo>
                        <a:pt x="822059" y="134779"/>
                        <a:pt x="813580" y="137057"/>
                        <a:pt x="804081" y="137057"/>
                      </a:cubicBezTo>
                      <a:cubicBezTo>
                        <a:pt x="791463" y="137057"/>
                        <a:pt x="781295" y="132730"/>
                        <a:pt x="773577" y="124075"/>
                      </a:cubicBezTo>
                      <a:cubicBezTo>
                        <a:pt x="765859" y="115420"/>
                        <a:pt x="761999" y="104156"/>
                        <a:pt x="761999" y="90282"/>
                      </a:cubicBezTo>
                      <a:cubicBezTo>
                        <a:pt x="761999" y="75721"/>
                        <a:pt x="766329" y="63764"/>
                        <a:pt x="774987" y="54412"/>
                      </a:cubicBezTo>
                      <a:cubicBezTo>
                        <a:pt x="783646" y="45060"/>
                        <a:pt x="794760" y="40384"/>
                        <a:pt x="808328" y="40384"/>
                      </a:cubicBezTo>
                      <a:close/>
                      <a:moveTo>
                        <a:pt x="675473" y="40384"/>
                      </a:moveTo>
                      <a:cubicBezTo>
                        <a:pt x="685656" y="40384"/>
                        <a:pt x="693447" y="43777"/>
                        <a:pt x="698845" y="50562"/>
                      </a:cubicBezTo>
                      <a:cubicBezTo>
                        <a:pt x="704243" y="57347"/>
                        <a:pt x="706942" y="66853"/>
                        <a:pt x="706942" y="79078"/>
                      </a:cubicBezTo>
                      <a:lnTo>
                        <a:pt x="706942" y="134848"/>
                      </a:lnTo>
                      <a:lnTo>
                        <a:pt x="695366" y="134848"/>
                      </a:lnTo>
                      <a:lnTo>
                        <a:pt x="695366" y="81396"/>
                      </a:lnTo>
                      <a:cubicBezTo>
                        <a:pt x="695366" y="61242"/>
                        <a:pt x="688276" y="51165"/>
                        <a:pt x="674095" y="51165"/>
                      </a:cubicBezTo>
                      <a:cubicBezTo>
                        <a:pt x="666139" y="51165"/>
                        <a:pt x="659580" y="54116"/>
                        <a:pt x="654419" y="60019"/>
                      </a:cubicBezTo>
                      <a:cubicBezTo>
                        <a:pt x="649257" y="65921"/>
                        <a:pt x="646676" y="73279"/>
                        <a:pt x="646676" y="82090"/>
                      </a:cubicBezTo>
                      <a:lnTo>
                        <a:pt x="646676" y="134848"/>
                      </a:lnTo>
                      <a:lnTo>
                        <a:pt x="635100" y="134848"/>
                      </a:lnTo>
                      <a:lnTo>
                        <a:pt x="635100" y="42593"/>
                      </a:lnTo>
                      <a:lnTo>
                        <a:pt x="646676" y="42593"/>
                      </a:lnTo>
                      <a:lnTo>
                        <a:pt x="646676" y="54999"/>
                      </a:lnTo>
                      <a:lnTo>
                        <a:pt x="649703" y="50672"/>
                      </a:lnTo>
                      <a:cubicBezTo>
                        <a:pt x="656048" y="43813"/>
                        <a:pt x="664638" y="40384"/>
                        <a:pt x="675473" y="40384"/>
                      </a:cubicBezTo>
                      <a:close/>
                      <a:moveTo>
                        <a:pt x="578138" y="40384"/>
                      </a:moveTo>
                      <a:cubicBezTo>
                        <a:pt x="591336" y="40384"/>
                        <a:pt x="601774" y="44712"/>
                        <a:pt x="609453" y="53367"/>
                      </a:cubicBezTo>
                      <a:cubicBezTo>
                        <a:pt x="617131" y="62022"/>
                        <a:pt x="620971" y="73865"/>
                        <a:pt x="620971" y="88895"/>
                      </a:cubicBezTo>
                      <a:cubicBezTo>
                        <a:pt x="620971" y="103150"/>
                        <a:pt x="617069" y="114741"/>
                        <a:pt x="609266" y="123668"/>
                      </a:cubicBezTo>
                      <a:cubicBezTo>
                        <a:pt x="601463" y="132594"/>
                        <a:pt x="590769" y="137057"/>
                        <a:pt x="577184" y="137057"/>
                      </a:cubicBezTo>
                      <a:cubicBezTo>
                        <a:pt x="563704" y="137057"/>
                        <a:pt x="553037" y="132614"/>
                        <a:pt x="545182" y="123726"/>
                      </a:cubicBezTo>
                      <a:cubicBezTo>
                        <a:pt x="537327" y="114839"/>
                        <a:pt x="533399" y="103344"/>
                        <a:pt x="533399" y="89241"/>
                      </a:cubicBezTo>
                      <a:cubicBezTo>
                        <a:pt x="533399" y="74019"/>
                        <a:pt x="537507" y="62071"/>
                        <a:pt x="545721" y="53396"/>
                      </a:cubicBezTo>
                      <a:cubicBezTo>
                        <a:pt x="553936" y="44721"/>
                        <a:pt x="564741" y="40384"/>
                        <a:pt x="578138" y="40384"/>
                      </a:cubicBezTo>
                      <a:close/>
                      <a:moveTo>
                        <a:pt x="308219" y="40384"/>
                      </a:moveTo>
                      <a:cubicBezTo>
                        <a:pt x="319850" y="40384"/>
                        <a:pt x="328768" y="44459"/>
                        <a:pt x="334975" y="52610"/>
                      </a:cubicBezTo>
                      <a:cubicBezTo>
                        <a:pt x="341182" y="60760"/>
                        <a:pt x="344285" y="71702"/>
                        <a:pt x="344285" y="85436"/>
                      </a:cubicBezTo>
                      <a:lnTo>
                        <a:pt x="344285" y="90753"/>
                      </a:lnTo>
                      <a:lnTo>
                        <a:pt x="278636" y="90753"/>
                      </a:lnTo>
                      <a:cubicBezTo>
                        <a:pt x="278636" y="101430"/>
                        <a:pt x="281288" y="110020"/>
                        <a:pt x="286591" y="116522"/>
                      </a:cubicBezTo>
                      <a:cubicBezTo>
                        <a:pt x="291894" y="123025"/>
                        <a:pt x="299160" y="126276"/>
                        <a:pt x="308386" y="126276"/>
                      </a:cubicBezTo>
                      <a:cubicBezTo>
                        <a:pt x="317911" y="126276"/>
                        <a:pt x="328228" y="122598"/>
                        <a:pt x="339337" y="115240"/>
                      </a:cubicBezTo>
                      <a:lnTo>
                        <a:pt x="339337" y="126406"/>
                      </a:lnTo>
                      <a:cubicBezTo>
                        <a:pt x="329351" y="133507"/>
                        <a:pt x="318486" y="137057"/>
                        <a:pt x="306741" y="137057"/>
                      </a:cubicBezTo>
                      <a:cubicBezTo>
                        <a:pt x="294756" y="137057"/>
                        <a:pt x="285086" y="132771"/>
                        <a:pt x="277732" y="124198"/>
                      </a:cubicBezTo>
                      <a:cubicBezTo>
                        <a:pt x="270377" y="115625"/>
                        <a:pt x="266700" y="103626"/>
                        <a:pt x="266700" y="88200"/>
                      </a:cubicBezTo>
                      <a:cubicBezTo>
                        <a:pt x="266700" y="74824"/>
                        <a:pt x="270536" y="63511"/>
                        <a:pt x="278210" y="54260"/>
                      </a:cubicBezTo>
                      <a:cubicBezTo>
                        <a:pt x="285884" y="45009"/>
                        <a:pt x="295887" y="40384"/>
                        <a:pt x="308219" y="40384"/>
                      </a:cubicBezTo>
                      <a:close/>
                      <a:moveTo>
                        <a:pt x="41519" y="40384"/>
                      </a:moveTo>
                      <a:cubicBezTo>
                        <a:pt x="53150" y="40384"/>
                        <a:pt x="62068" y="44459"/>
                        <a:pt x="68275" y="52610"/>
                      </a:cubicBezTo>
                      <a:cubicBezTo>
                        <a:pt x="74482" y="60760"/>
                        <a:pt x="77585" y="71702"/>
                        <a:pt x="77585" y="85436"/>
                      </a:cubicBezTo>
                      <a:lnTo>
                        <a:pt x="77585" y="90753"/>
                      </a:lnTo>
                      <a:lnTo>
                        <a:pt x="11936" y="90753"/>
                      </a:lnTo>
                      <a:cubicBezTo>
                        <a:pt x="11936" y="101430"/>
                        <a:pt x="14588" y="110020"/>
                        <a:pt x="19891" y="116522"/>
                      </a:cubicBezTo>
                      <a:cubicBezTo>
                        <a:pt x="25194" y="123025"/>
                        <a:pt x="32460" y="126276"/>
                        <a:pt x="41687" y="126276"/>
                      </a:cubicBezTo>
                      <a:cubicBezTo>
                        <a:pt x="51211" y="126276"/>
                        <a:pt x="61528" y="122598"/>
                        <a:pt x="72637" y="115240"/>
                      </a:cubicBezTo>
                      <a:lnTo>
                        <a:pt x="72637" y="126406"/>
                      </a:lnTo>
                      <a:cubicBezTo>
                        <a:pt x="62652" y="133507"/>
                        <a:pt x="51786" y="137057"/>
                        <a:pt x="40041" y="137057"/>
                      </a:cubicBezTo>
                      <a:cubicBezTo>
                        <a:pt x="28056" y="137057"/>
                        <a:pt x="18386" y="132771"/>
                        <a:pt x="11032" y="124198"/>
                      </a:cubicBezTo>
                      <a:cubicBezTo>
                        <a:pt x="3677" y="115625"/>
                        <a:pt x="0" y="103626"/>
                        <a:pt x="0" y="88200"/>
                      </a:cubicBezTo>
                      <a:cubicBezTo>
                        <a:pt x="0" y="74824"/>
                        <a:pt x="3836" y="63511"/>
                        <a:pt x="11510" y="54260"/>
                      </a:cubicBezTo>
                      <a:cubicBezTo>
                        <a:pt x="19184" y="45009"/>
                        <a:pt x="29187" y="40384"/>
                        <a:pt x="41519" y="40384"/>
                      </a:cubicBezTo>
                      <a:close/>
                      <a:moveTo>
                        <a:pt x="440838" y="16878"/>
                      </a:moveTo>
                      <a:lnTo>
                        <a:pt x="440838" y="42593"/>
                      </a:lnTo>
                      <a:lnTo>
                        <a:pt x="464255" y="42593"/>
                      </a:lnTo>
                      <a:lnTo>
                        <a:pt x="464255" y="53374"/>
                      </a:lnTo>
                      <a:lnTo>
                        <a:pt x="440838" y="53374"/>
                      </a:lnTo>
                      <a:lnTo>
                        <a:pt x="440838" y="110253"/>
                      </a:lnTo>
                      <a:cubicBezTo>
                        <a:pt x="440838" y="116049"/>
                        <a:pt x="441657" y="120110"/>
                        <a:pt x="443297" y="122435"/>
                      </a:cubicBezTo>
                      <a:cubicBezTo>
                        <a:pt x="444936" y="124760"/>
                        <a:pt x="447748" y="125923"/>
                        <a:pt x="451732" y="125923"/>
                      </a:cubicBezTo>
                      <a:cubicBezTo>
                        <a:pt x="454733" y="125923"/>
                        <a:pt x="458908" y="124854"/>
                        <a:pt x="464255" y="122717"/>
                      </a:cubicBezTo>
                      <a:lnTo>
                        <a:pt x="464255" y="133013"/>
                      </a:lnTo>
                      <a:cubicBezTo>
                        <a:pt x="459144" y="135415"/>
                        <a:pt x="454626" y="136615"/>
                        <a:pt x="450700" y="136615"/>
                      </a:cubicBezTo>
                      <a:cubicBezTo>
                        <a:pt x="436408" y="136615"/>
                        <a:pt x="429262" y="128164"/>
                        <a:pt x="429262" y="111262"/>
                      </a:cubicBezTo>
                      <a:lnTo>
                        <a:pt x="429262" y="53374"/>
                      </a:lnTo>
                      <a:lnTo>
                        <a:pt x="413320" y="53374"/>
                      </a:lnTo>
                      <a:lnTo>
                        <a:pt x="413320" y="42593"/>
                      </a:lnTo>
                      <a:lnTo>
                        <a:pt x="429262" y="42593"/>
                      </a:lnTo>
                      <a:lnTo>
                        <a:pt x="429262" y="20096"/>
                      </a:lnTo>
                      <a:cubicBezTo>
                        <a:pt x="431115" y="19421"/>
                        <a:pt x="432863" y="18809"/>
                        <a:pt x="434508" y="18261"/>
                      </a:cubicBezTo>
                      <a:cubicBezTo>
                        <a:pt x="435781" y="17889"/>
                        <a:pt x="437890" y="17428"/>
                        <a:pt x="440838" y="16878"/>
                      </a:cubicBezTo>
                      <a:close/>
                      <a:moveTo>
                        <a:pt x="126513" y="16878"/>
                      </a:moveTo>
                      <a:lnTo>
                        <a:pt x="126513" y="42593"/>
                      </a:lnTo>
                      <a:lnTo>
                        <a:pt x="149930" y="42593"/>
                      </a:lnTo>
                      <a:lnTo>
                        <a:pt x="149930" y="53374"/>
                      </a:lnTo>
                      <a:lnTo>
                        <a:pt x="126513" y="53374"/>
                      </a:lnTo>
                      <a:lnTo>
                        <a:pt x="126513" y="110253"/>
                      </a:lnTo>
                      <a:cubicBezTo>
                        <a:pt x="126513" y="116049"/>
                        <a:pt x="127332" y="120110"/>
                        <a:pt x="128972" y="122435"/>
                      </a:cubicBezTo>
                      <a:cubicBezTo>
                        <a:pt x="130611" y="124760"/>
                        <a:pt x="133423" y="125923"/>
                        <a:pt x="137407" y="125923"/>
                      </a:cubicBezTo>
                      <a:cubicBezTo>
                        <a:pt x="140408" y="125923"/>
                        <a:pt x="144583" y="124854"/>
                        <a:pt x="149930" y="122717"/>
                      </a:cubicBezTo>
                      <a:lnTo>
                        <a:pt x="149930" y="133013"/>
                      </a:lnTo>
                      <a:cubicBezTo>
                        <a:pt x="144819" y="135415"/>
                        <a:pt x="140301" y="136615"/>
                        <a:pt x="136375" y="136615"/>
                      </a:cubicBezTo>
                      <a:cubicBezTo>
                        <a:pt x="122083" y="136615"/>
                        <a:pt x="114937" y="128164"/>
                        <a:pt x="114937" y="111262"/>
                      </a:cubicBezTo>
                      <a:lnTo>
                        <a:pt x="114937" y="53374"/>
                      </a:lnTo>
                      <a:lnTo>
                        <a:pt x="98995" y="53374"/>
                      </a:lnTo>
                      <a:lnTo>
                        <a:pt x="98995" y="42593"/>
                      </a:lnTo>
                      <a:lnTo>
                        <a:pt x="114937" y="42593"/>
                      </a:lnTo>
                      <a:lnTo>
                        <a:pt x="114937" y="20096"/>
                      </a:lnTo>
                      <a:cubicBezTo>
                        <a:pt x="116790" y="19421"/>
                        <a:pt x="118539" y="18809"/>
                        <a:pt x="120183" y="18261"/>
                      </a:cubicBezTo>
                      <a:cubicBezTo>
                        <a:pt x="121456" y="17889"/>
                        <a:pt x="123565" y="17428"/>
                        <a:pt x="126513" y="16878"/>
                      </a:cubicBezTo>
                      <a:close/>
                      <a:moveTo>
                        <a:pt x="736051" y="7070"/>
                      </a:moveTo>
                      <a:cubicBezTo>
                        <a:pt x="738289" y="7070"/>
                        <a:pt x="740284" y="7815"/>
                        <a:pt x="742037" y="9307"/>
                      </a:cubicBezTo>
                      <a:cubicBezTo>
                        <a:pt x="743789" y="10798"/>
                        <a:pt x="744666" y="12778"/>
                        <a:pt x="744666" y="15248"/>
                      </a:cubicBezTo>
                      <a:cubicBezTo>
                        <a:pt x="744666" y="17575"/>
                        <a:pt x="743827" y="19577"/>
                        <a:pt x="742149" y="21255"/>
                      </a:cubicBezTo>
                      <a:cubicBezTo>
                        <a:pt x="740471" y="22932"/>
                        <a:pt x="738438" y="23771"/>
                        <a:pt x="736051" y="23771"/>
                      </a:cubicBezTo>
                      <a:cubicBezTo>
                        <a:pt x="733818" y="23771"/>
                        <a:pt x="731868" y="22974"/>
                        <a:pt x="730200" y="21380"/>
                      </a:cubicBezTo>
                      <a:cubicBezTo>
                        <a:pt x="728533" y="19787"/>
                        <a:pt x="727699" y="17742"/>
                        <a:pt x="727699" y="15248"/>
                      </a:cubicBezTo>
                      <a:cubicBezTo>
                        <a:pt x="727699" y="12795"/>
                        <a:pt x="728559" y="10818"/>
                        <a:pt x="730278" y="9319"/>
                      </a:cubicBezTo>
                      <a:cubicBezTo>
                        <a:pt x="731998" y="7819"/>
                        <a:pt x="733922" y="7070"/>
                        <a:pt x="736051" y="7070"/>
                      </a:cubicBezTo>
                      <a:close/>
                      <a:moveTo>
                        <a:pt x="177900" y="0"/>
                      </a:moveTo>
                      <a:lnTo>
                        <a:pt x="189476" y="0"/>
                      </a:lnTo>
                      <a:lnTo>
                        <a:pt x="189476" y="55081"/>
                      </a:lnTo>
                      <a:lnTo>
                        <a:pt x="192830" y="50575"/>
                      </a:lnTo>
                      <a:cubicBezTo>
                        <a:pt x="199389" y="43781"/>
                        <a:pt x="207928" y="40384"/>
                        <a:pt x="218447" y="40384"/>
                      </a:cubicBezTo>
                      <a:cubicBezTo>
                        <a:pt x="228617" y="40384"/>
                        <a:pt x="236376" y="43675"/>
                        <a:pt x="241722" y="50258"/>
                      </a:cubicBezTo>
                      <a:cubicBezTo>
                        <a:pt x="247069" y="56841"/>
                        <a:pt x="249742" y="66101"/>
                        <a:pt x="249742" y="78038"/>
                      </a:cubicBezTo>
                      <a:lnTo>
                        <a:pt x="249742" y="134848"/>
                      </a:lnTo>
                      <a:lnTo>
                        <a:pt x="238166" y="134848"/>
                      </a:lnTo>
                      <a:lnTo>
                        <a:pt x="238166" y="79836"/>
                      </a:lnTo>
                      <a:cubicBezTo>
                        <a:pt x="238166" y="69743"/>
                        <a:pt x="236407" y="62442"/>
                        <a:pt x="232888" y="57931"/>
                      </a:cubicBezTo>
                      <a:cubicBezTo>
                        <a:pt x="229369" y="53420"/>
                        <a:pt x="223865" y="51165"/>
                        <a:pt x="216376" y="51165"/>
                      </a:cubicBezTo>
                      <a:cubicBezTo>
                        <a:pt x="209285" y="51165"/>
                        <a:pt x="203029" y="53960"/>
                        <a:pt x="197608" y="59551"/>
                      </a:cubicBezTo>
                      <a:cubicBezTo>
                        <a:pt x="192187" y="65141"/>
                        <a:pt x="189476" y="73261"/>
                        <a:pt x="189476" y="83912"/>
                      </a:cubicBezTo>
                      <a:lnTo>
                        <a:pt x="189476" y="134848"/>
                      </a:lnTo>
                      <a:lnTo>
                        <a:pt x="177900" y="13484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39" name="App Interface"/>
            <p:cNvGrpSpPr/>
            <p:nvPr/>
          </p:nvGrpSpPr>
          <p:grpSpPr>
            <a:xfrm>
              <a:off x="2256423" y="4983480"/>
              <a:ext cx="2307054" cy="891540"/>
              <a:chOff x="2256423" y="4983480"/>
              <a:chExt cx="2307054" cy="891540"/>
            </a:xfrm>
          </p:grpSpPr>
          <p:sp>
            <p:nvSpPr>
              <p:cNvPr id="112" name="Rectangle 111"/>
              <p:cNvSpPr/>
              <p:nvPr/>
            </p:nvSpPr>
            <p:spPr>
              <a:xfrm>
                <a:off x="2256423" y="4983480"/>
                <a:ext cx="2307054" cy="891540"/>
              </a:xfrm>
              <a:prstGeom prst="rect">
                <a:avLst/>
              </a:prstGeom>
              <a:solidFill>
                <a:srgbClr val="0000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Freeform: Shape 127"/>
              <p:cNvSpPr/>
              <p:nvPr/>
            </p:nvSpPr>
            <p:spPr>
              <a:xfrm>
                <a:off x="2565672" y="5260975"/>
                <a:ext cx="1688556" cy="336550"/>
              </a:xfrm>
              <a:custGeom>
                <a:avLst/>
                <a:gdLst>
                  <a:gd name="connsiteX0" fmla="*/ 1623532 w 1688556"/>
                  <a:gd name="connsiteY0" fmla="*/ 271526 h 336550"/>
                  <a:gd name="connsiteX1" fmla="*/ 1688556 w 1688556"/>
                  <a:gd name="connsiteY1" fmla="*/ 271526 h 336550"/>
                  <a:gd name="connsiteX2" fmla="*/ 1688556 w 1688556"/>
                  <a:gd name="connsiteY2" fmla="*/ 336550 h 336550"/>
                  <a:gd name="connsiteX3" fmla="*/ 1623532 w 1688556"/>
                  <a:gd name="connsiteY3" fmla="*/ 336550 h 336550"/>
                  <a:gd name="connsiteX4" fmla="*/ 1352945 w 1688556"/>
                  <a:gd name="connsiteY4" fmla="*/ 271526 h 336550"/>
                  <a:gd name="connsiteX5" fmla="*/ 1417969 w 1688556"/>
                  <a:gd name="connsiteY5" fmla="*/ 271526 h 336550"/>
                  <a:gd name="connsiteX6" fmla="*/ 1417969 w 1688556"/>
                  <a:gd name="connsiteY6" fmla="*/ 336550 h 336550"/>
                  <a:gd name="connsiteX7" fmla="*/ 1352945 w 1688556"/>
                  <a:gd name="connsiteY7" fmla="*/ 336550 h 336550"/>
                  <a:gd name="connsiteX8" fmla="*/ 1082356 w 1688556"/>
                  <a:gd name="connsiteY8" fmla="*/ 271526 h 336550"/>
                  <a:gd name="connsiteX9" fmla="*/ 1147380 w 1688556"/>
                  <a:gd name="connsiteY9" fmla="*/ 271526 h 336550"/>
                  <a:gd name="connsiteX10" fmla="*/ 1147380 w 1688556"/>
                  <a:gd name="connsiteY10" fmla="*/ 336550 h 336550"/>
                  <a:gd name="connsiteX11" fmla="*/ 1082356 w 1688556"/>
                  <a:gd name="connsiteY11" fmla="*/ 336550 h 336550"/>
                  <a:gd name="connsiteX12" fmla="*/ 811767 w 1688556"/>
                  <a:gd name="connsiteY12" fmla="*/ 271526 h 336550"/>
                  <a:gd name="connsiteX13" fmla="*/ 876791 w 1688556"/>
                  <a:gd name="connsiteY13" fmla="*/ 271526 h 336550"/>
                  <a:gd name="connsiteX14" fmla="*/ 876791 w 1688556"/>
                  <a:gd name="connsiteY14" fmla="*/ 336550 h 336550"/>
                  <a:gd name="connsiteX15" fmla="*/ 811767 w 1688556"/>
                  <a:gd name="connsiteY15" fmla="*/ 336550 h 336550"/>
                  <a:gd name="connsiteX16" fmla="*/ 541178 w 1688556"/>
                  <a:gd name="connsiteY16" fmla="*/ 271526 h 336550"/>
                  <a:gd name="connsiteX17" fmla="*/ 606202 w 1688556"/>
                  <a:gd name="connsiteY17" fmla="*/ 271526 h 336550"/>
                  <a:gd name="connsiteX18" fmla="*/ 606202 w 1688556"/>
                  <a:gd name="connsiteY18" fmla="*/ 336550 h 336550"/>
                  <a:gd name="connsiteX19" fmla="*/ 541178 w 1688556"/>
                  <a:gd name="connsiteY19" fmla="*/ 336550 h 336550"/>
                  <a:gd name="connsiteX20" fmla="*/ 270589 w 1688556"/>
                  <a:gd name="connsiteY20" fmla="*/ 271526 h 336550"/>
                  <a:gd name="connsiteX21" fmla="*/ 335613 w 1688556"/>
                  <a:gd name="connsiteY21" fmla="*/ 271526 h 336550"/>
                  <a:gd name="connsiteX22" fmla="*/ 335613 w 1688556"/>
                  <a:gd name="connsiteY22" fmla="*/ 336550 h 336550"/>
                  <a:gd name="connsiteX23" fmla="*/ 270589 w 1688556"/>
                  <a:gd name="connsiteY23" fmla="*/ 336550 h 336550"/>
                  <a:gd name="connsiteX24" fmla="*/ 0 w 1688556"/>
                  <a:gd name="connsiteY24" fmla="*/ 271526 h 336550"/>
                  <a:gd name="connsiteX25" fmla="*/ 65024 w 1688556"/>
                  <a:gd name="connsiteY25" fmla="*/ 271526 h 336550"/>
                  <a:gd name="connsiteX26" fmla="*/ 65024 w 1688556"/>
                  <a:gd name="connsiteY26" fmla="*/ 336550 h 336550"/>
                  <a:gd name="connsiteX27" fmla="*/ 0 w 1688556"/>
                  <a:gd name="connsiteY27" fmla="*/ 336550 h 336550"/>
                  <a:gd name="connsiteX28" fmla="*/ 1623532 w 1688556"/>
                  <a:gd name="connsiteY28" fmla="*/ 0 h 336550"/>
                  <a:gd name="connsiteX29" fmla="*/ 1688556 w 1688556"/>
                  <a:gd name="connsiteY29" fmla="*/ 0 h 336550"/>
                  <a:gd name="connsiteX30" fmla="*/ 1688556 w 1688556"/>
                  <a:gd name="connsiteY30" fmla="*/ 65024 h 336550"/>
                  <a:gd name="connsiteX31" fmla="*/ 1623532 w 1688556"/>
                  <a:gd name="connsiteY31" fmla="*/ 65024 h 336550"/>
                  <a:gd name="connsiteX32" fmla="*/ 1352945 w 1688556"/>
                  <a:gd name="connsiteY32" fmla="*/ 0 h 336550"/>
                  <a:gd name="connsiteX33" fmla="*/ 1417969 w 1688556"/>
                  <a:gd name="connsiteY33" fmla="*/ 0 h 336550"/>
                  <a:gd name="connsiteX34" fmla="*/ 1417969 w 1688556"/>
                  <a:gd name="connsiteY34" fmla="*/ 65024 h 336550"/>
                  <a:gd name="connsiteX35" fmla="*/ 1352945 w 1688556"/>
                  <a:gd name="connsiteY35" fmla="*/ 65024 h 336550"/>
                  <a:gd name="connsiteX36" fmla="*/ 1082356 w 1688556"/>
                  <a:gd name="connsiteY36" fmla="*/ 0 h 336550"/>
                  <a:gd name="connsiteX37" fmla="*/ 1147380 w 1688556"/>
                  <a:gd name="connsiteY37" fmla="*/ 0 h 336550"/>
                  <a:gd name="connsiteX38" fmla="*/ 1147380 w 1688556"/>
                  <a:gd name="connsiteY38" fmla="*/ 65024 h 336550"/>
                  <a:gd name="connsiteX39" fmla="*/ 1082356 w 1688556"/>
                  <a:gd name="connsiteY39" fmla="*/ 65024 h 336550"/>
                  <a:gd name="connsiteX40" fmla="*/ 811767 w 1688556"/>
                  <a:gd name="connsiteY40" fmla="*/ 0 h 336550"/>
                  <a:gd name="connsiteX41" fmla="*/ 876791 w 1688556"/>
                  <a:gd name="connsiteY41" fmla="*/ 0 h 336550"/>
                  <a:gd name="connsiteX42" fmla="*/ 876791 w 1688556"/>
                  <a:gd name="connsiteY42" fmla="*/ 65024 h 336550"/>
                  <a:gd name="connsiteX43" fmla="*/ 811767 w 1688556"/>
                  <a:gd name="connsiteY43" fmla="*/ 65024 h 336550"/>
                  <a:gd name="connsiteX44" fmla="*/ 541178 w 1688556"/>
                  <a:gd name="connsiteY44" fmla="*/ 0 h 336550"/>
                  <a:gd name="connsiteX45" fmla="*/ 606202 w 1688556"/>
                  <a:gd name="connsiteY45" fmla="*/ 0 h 336550"/>
                  <a:gd name="connsiteX46" fmla="*/ 606202 w 1688556"/>
                  <a:gd name="connsiteY46" fmla="*/ 65024 h 336550"/>
                  <a:gd name="connsiteX47" fmla="*/ 541178 w 1688556"/>
                  <a:gd name="connsiteY47" fmla="*/ 65024 h 336550"/>
                  <a:gd name="connsiteX48" fmla="*/ 270589 w 1688556"/>
                  <a:gd name="connsiteY48" fmla="*/ 0 h 336550"/>
                  <a:gd name="connsiteX49" fmla="*/ 335613 w 1688556"/>
                  <a:gd name="connsiteY49" fmla="*/ 0 h 336550"/>
                  <a:gd name="connsiteX50" fmla="*/ 335613 w 1688556"/>
                  <a:gd name="connsiteY50" fmla="*/ 65024 h 336550"/>
                  <a:gd name="connsiteX51" fmla="*/ 270589 w 1688556"/>
                  <a:gd name="connsiteY51" fmla="*/ 65024 h 336550"/>
                  <a:gd name="connsiteX52" fmla="*/ 0 w 1688556"/>
                  <a:gd name="connsiteY52" fmla="*/ 0 h 336550"/>
                  <a:gd name="connsiteX53" fmla="*/ 65024 w 1688556"/>
                  <a:gd name="connsiteY53" fmla="*/ 0 h 336550"/>
                  <a:gd name="connsiteX54" fmla="*/ 65024 w 1688556"/>
                  <a:gd name="connsiteY54" fmla="*/ 65024 h 336550"/>
                  <a:gd name="connsiteX55" fmla="*/ 0 w 1688556"/>
                  <a:gd name="connsiteY55" fmla="*/ 65024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688556" h="336550">
                    <a:moveTo>
                      <a:pt x="1623532" y="271526"/>
                    </a:moveTo>
                    <a:lnTo>
                      <a:pt x="1688556" y="271526"/>
                    </a:lnTo>
                    <a:lnTo>
                      <a:pt x="1688556" y="336550"/>
                    </a:lnTo>
                    <a:lnTo>
                      <a:pt x="1623532" y="336550"/>
                    </a:lnTo>
                    <a:close/>
                    <a:moveTo>
                      <a:pt x="1352945" y="271526"/>
                    </a:moveTo>
                    <a:lnTo>
                      <a:pt x="1417969" y="271526"/>
                    </a:lnTo>
                    <a:lnTo>
                      <a:pt x="1417969" y="336550"/>
                    </a:lnTo>
                    <a:lnTo>
                      <a:pt x="1352945" y="336550"/>
                    </a:lnTo>
                    <a:close/>
                    <a:moveTo>
                      <a:pt x="1082356" y="271526"/>
                    </a:moveTo>
                    <a:lnTo>
                      <a:pt x="1147380" y="271526"/>
                    </a:lnTo>
                    <a:lnTo>
                      <a:pt x="1147380" y="336550"/>
                    </a:lnTo>
                    <a:lnTo>
                      <a:pt x="1082356" y="336550"/>
                    </a:lnTo>
                    <a:close/>
                    <a:moveTo>
                      <a:pt x="811767" y="271526"/>
                    </a:moveTo>
                    <a:lnTo>
                      <a:pt x="876791" y="271526"/>
                    </a:lnTo>
                    <a:lnTo>
                      <a:pt x="876791" y="336550"/>
                    </a:lnTo>
                    <a:lnTo>
                      <a:pt x="811767" y="336550"/>
                    </a:lnTo>
                    <a:close/>
                    <a:moveTo>
                      <a:pt x="541178" y="271526"/>
                    </a:moveTo>
                    <a:lnTo>
                      <a:pt x="606202" y="271526"/>
                    </a:lnTo>
                    <a:lnTo>
                      <a:pt x="606202" y="336550"/>
                    </a:lnTo>
                    <a:lnTo>
                      <a:pt x="541178" y="336550"/>
                    </a:lnTo>
                    <a:close/>
                    <a:moveTo>
                      <a:pt x="270589" y="271526"/>
                    </a:moveTo>
                    <a:lnTo>
                      <a:pt x="335613" y="271526"/>
                    </a:lnTo>
                    <a:lnTo>
                      <a:pt x="335613" y="336550"/>
                    </a:lnTo>
                    <a:lnTo>
                      <a:pt x="270589" y="336550"/>
                    </a:lnTo>
                    <a:close/>
                    <a:moveTo>
                      <a:pt x="0" y="271526"/>
                    </a:moveTo>
                    <a:lnTo>
                      <a:pt x="65024" y="271526"/>
                    </a:lnTo>
                    <a:lnTo>
                      <a:pt x="65024" y="336550"/>
                    </a:lnTo>
                    <a:lnTo>
                      <a:pt x="0" y="336550"/>
                    </a:lnTo>
                    <a:close/>
                    <a:moveTo>
                      <a:pt x="1623532" y="0"/>
                    </a:moveTo>
                    <a:lnTo>
                      <a:pt x="1688556" y="0"/>
                    </a:lnTo>
                    <a:lnTo>
                      <a:pt x="1688556" y="65024"/>
                    </a:lnTo>
                    <a:lnTo>
                      <a:pt x="1623532" y="65024"/>
                    </a:lnTo>
                    <a:close/>
                    <a:moveTo>
                      <a:pt x="1352945" y="0"/>
                    </a:moveTo>
                    <a:lnTo>
                      <a:pt x="1417969" y="0"/>
                    </a:lnTo>
                    <a:lnTo>
                      <a:pt x="1417969" y="65024"/>
                    </a:lnTo>
                    <a:lnTo>
                      <a:pt x="1352945" y="65024"/>
                    </a:lnTo>
                    <a:close/>
                    <a:moveTo>
                      <a:pt x="1082356" y="0"/>
                    </a:moveTo>
                    <a:lnTo>
                      <a:pt x="1147380" y="0"/>
                    </a:lnTo>
                    <a:lnTo>
                      <a:pt x="1147380" y="65024"/>
                    </a:lnTo>
                    <a:lnTo>
                      <a:pt x="1082356" y="65024"/>
                    </a:lnTo>
                    <a:close/>
                    <a:moveTo>
                      <a:pt x="811767" y="0"/>
                    </a:moveTo>
                    <a:lnTo>
                      <a:pt x="876791" y="0"/>
                    </a:lnTo>
                    <a:lnTo>
                      <a:pt x="876791" y="65024"/>
                    </a:lnTo>
                    <a:lnTo>
                      <a:pt x="811767" y="65024"/>
                    </a:lnTo>
                    <a:close/>
                    <a:moveTo>
                      <a:pt x="541178" y="0"/>
                    </a:moveTo>
                    <a:lnTo>
                      <a:pt x="606202" y="0"/>
                    </a:lnTo>
                    <a:lnTo>
                      <a:pt x="606202" y="65024"/>
                    </a:lnTo>
                    <a:lnTo>
                      <a:pt x="541178" y="65024"/>
                    </a:lnTo>
                    <a:close/>
                    <a:moveTo>
                      <a:pt x="270589" y="0"/>
                    </a:moveTo>
                    <a:lnTo>
                      <a:pt x="335613" y="0"/>
                    </a:lnTo>
                    <a:lnTo>
                      <a:pt x="335613" y="65024"/>
                    </a:lnTo>
                    <a:lnTo>
                      <a:pt x="270589" y="65024"/>
                    </a:lnTo>
                    <a:close/>
                    <a:moveTo>
                      <a:pt x="0" y="0"/>
                    </a:moveTo>
                    <a:lnTo>
                      <a:pt x="65024" y="0"/>
                    </a:lnTo>
                    <a:lnTo>
                      <a:pt x="65024" y="65024"/>
                    </a:lnTo>
                    <a:lnTo>
                      <a:pt x="0" y="65024"/>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9" name="Radio Antenna"/>
            <p:cNvGrpSpPr/>
            <p:nvPr/>
          </p:nvGrpSpPr>
          <p:grpSpPr>
            <a:xfrm>
              <a:off x="6919487" y="866667"/>
              <a:ext cx="369202" cy="369202"/>
              <a:chOff x="6919487" y="866667"/>
              <a:chExt cx="369202" cy="369202"/>
            </a:xfrm>
          </p:grpSpPr>
          <p:sp>
            <p:nvSpPr>
              <p:cNvPr id="119" name="Rectangle 118"/>
              <p:cNvSpPr/>
              <p:nvPr/>
            </p:nvSpPr>
            <p:spPr>
              <a:xfrm>
                <a:off x="6944360" y="891540"/>
                <a:ext cx="319456" cy="319456"/>
              </a:xfrm>
              <a:prstGeom prst="rect">
                <a:avLst/>
              </a:prstGeom>
              <a:solidFill>
                <a:srgbClr val="C8A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919487" y="866667"/>
                <a:ext cx="369202" cy="369202"/>
              </a:xfrm>
              <a:prstGeom prst="ellipse">
                <a:avLst/>
              </a:prstGeom>
              <a:solidFill>
                <a:srgbClr val="C8A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6944360" y="891540"/>
                <a:ext cx="319456" cy="319456"/>
              </a:xfrm>
              <a:prstGeom prst="ellipse">
                <a:avLst/>
              </a:prstGeom>
              <a:solidFill>
                <a:srgbClr val="B19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2" name="Radio Antenna"/>
            <p:cNvGrpSpPr/>
            <p:nvPr/>
          </p:nvGrpSpPr>
          <p:grpSpPr>
            <a:xfrm>
              <a:off x="656034" y="2048611"/>
              <a:ext cx="369202" cy="369202"/>
              <a:chOff x="656034" y="2048611"/>
              <a:chExt cx="369202" cy="369202"/>
            </a:xfrm>
          </p:grpSpPr>
          <p:sp>
            <p:nvSpPr>
              <p:cNvPr id="134" name="Rectangle 133"/>
              <p:cNvSpPr/>
              <p:nvPr/>
            </p:nvSpPr>
            <p:spPr>
              <a:xfrm>
                <a:off x="680907" y="2073484"/>
                <a:ext cx="319456" cy="319456"/>
              </a:xfrm>
              <a:prstGeom prst="rect">
                <a:avLst/>
              </a:prstGeom>
              <a:solidFill>
                <a:srgbClr val="C8A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p:cNvSpPr/>
              <p:nvPr/>
            </p:nvSpPr>
            <p:spPr>
              <a:xfrm>
                <a:off x="656034" y="2048611"/>
                <a:ext cx="369202" cy="369202"/>
              </a:xfrm>
              <a:prstGeom prst="ellipse">
                <a:avLst/>
              </a:prstGeom>
              <a:solidFill>
                <a:srgbClr val="C8A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p:cNvSpPr/>
              <p:nvPr/>
            </p:nvSpPr>
            <p:spPr>
              <a:xfrm>
                <a:off x="680907" y="2073484"/>
                <a:ext cx="319456" cy="319456"/>
              </a:xfrm>
              <a:prstGeom prst="ellipse">
                <a:avLst/>
              </a:prstGeom>
              <a:solidFill>
                <a:srgbClr val="B19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0" name="Lipo Connector"/>
            <p:cNvGrpSpPr/>
            <p:nvPr/>
          </p:nvGrpSpPr>
          <p:grpSpPr>
            <a:xfrm>
              <a:off x="5866395" y="5688044"/>
              <a:ext cx="603811" cy="830231"/>
              <a:chOff x="5866395" y="5688044"/>
              <a:chExt cx="603811" cy="830231"/>
            </a:xfrm>
          </p:grpSpPr>
          <p:sp>
            <p:nvSpPr>
              <p:cNvPr id="1027" name="Rectangle 1026"/>
              <p:cNvSpPr/>
              <p:nvPr/>
            </p:nvSpPr>
            <p:spPr>
              <a:xfrm>
                <a:off x="5866395" y="5688044"/>
                <a:ext cx="603811" cy="8302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p:cNvSpPr/>
              <p:nvPr/>
            </p:nvSpPr>
            <p:spPr>
              <a:xfrm>
                <a:off x="5904174" y="5744685"/>
                <a:ext cx="528252" cy="7291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9" name="Rectangle 1028"/>
              <p:cNvSpPr/>
              <p:nvPr/>
            </p:nvSpPr>
            <p:spPr>
              <a:xfrm>
                <a:off x="6128295" y="5989636"/>
                <a:ext cx="80010" cy="8001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p:cNvSpPr/>
              <p:nvPr/>
            </p:nvSpPr>
            <p:spPr>
              <a:xfrm>
                <a:off x="6128295" y="6203504"/>
                <a:ext cx="80010" cy="8001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3" name="Power Barrel"/>
            <p:cNvGrpSpPr/>
            <p:nvPr/>
          </p:nvGrpSpPr>
          <p:grpSpPr>
            <a:xfrm>
              <a:off x="6731317" y="4983479"/>
              <a:ext cx="1428433" cy="1575816"/>
              <a:chOff x="6731317" y="4983479"/>
              <a:chExt cx="1428433" cy="1575816"/>
            </a:xfrm>
          </p:grpSpPr>
          <p:sp>
            <p:nvSpPr>
              <p:cNvPr id="147" name="Freeform: Shape 146"/>
              <p:cNvSpPr/>
              <p:nvPr/>
            </p:nvSpPr>
            <p:spPr>
              <a:xfrm>
                <a:off x="6731317" y="4983479"/>
                <a:ext cx="1007746" cy="1575816"/>
              </a:xfrm>
              <a:custGeom>
                <a:avLst/>
                <a:gdLst>
                  <a:gd name="connsiteX0" fmla="*/ 127958 w 1007746"/>
                  <a:gd name="connsiteY0" fmla="*/ 0 h 1575816"/>
                  <a:gd name="connsiteX1" fmla="*/ 879788 w 1007746"/>
                  <a:gd name="connsiteY1" fmla="*/ 0 h 1575816"/>
                  <a:gd name="connsiteX2" fmla="*/ 942023 w 1007746"/>
                  <a:gd name="connsiteY2" fmla="*/ 62235 h 1575816"/>
                  <a:gd name="connsiteX3" fmla="*/ 942023 w 1007746"/>
                  <a:gd name="connsiteY3" fmla="*/ 1266379 h 1575816"/>
                  <a:gd name="connsiteX4" fmla="*/ 998181 w 1007746"/>
                  <a:gd name="connsiteY4" fmla="*/ 1266379 h 1575816"/>
                  <a:gd name="connsiteX5" fmla="*/ 1007746 w 1007746"/>
                  <a:gd name="connsiteY5" fmla="*/ 1275944 h 1575816"/>
                  <a:gd name="connsiteX6" fmla="*/ 1007746 w 1007746"/>
                  <a:gd name="connsiteY6" fmla="*/ 1391497 h 1575816"/>
                  <a:gd name="connsiteX7" fmla="*/ 998181 w 1007746"/>
                  <a:gd name="connsiteY7" fmla="*/ 1401062 h 1575816"/>
                  <a:gd name="connsiteX8" fmla="*/ 942023 w 1007746"/>
                  <a:gd name="connsiteY8" fmla="*/ 1401062 h 1575816"/>
                  <a:gd name="connsiteX9" fmla="*/ 942023 w 1007746"/>
                  <a:gd name="connsiteY9" fmla="*/ 1441132 h 1575816"/>
                  <a:gd name="connsiteX10" fmla="*/ 998181 w 1007746"/>
                  <a:gd name="connsiteY10" fmla="*/ 1441132 h 1575816"/>
                  <a:gd name="connsiteX11" fmla="*/ 1007746 w 1007746"/>
                  <a:gd name="connsiteY11" fmla="*/ 1450697 h 1575816"/>
                  <a:gd name="connsiteX12" fmla="*/ 1007746 w 1007746"/>
                  <a:gd name="connsiteY12" fmla="*/ 1566250 h 1575816"/>
                  <a:gd name="connsiteX13" fmla="*/ 998181 w 1007746"/>
                  <a:gd name="connsiteY13" fmla="*/ 1575815 h 1575816"/>
                  <a:gd name="connsiteX14" fmla="*/ 879791 w 1007746"/>
                  <a:gd name="connsiteY14" fmla="*/ 1575815 h 1575816"/>
                  <a:gd name="connsiteX15" fmla="*/ 879788 w 1007746"/>
                  <a:gd name="connsiteY15" fmla="*/ 1575816 h 1575816"/>
                  <a:gd name="connsiteX16" fmla="*/ 127958 w 1007746"/>
                  <a:gd name="connsiteY16" fmla="*/ 1575816 h 1575816"/>
                  <a:gd name="connsiteX17" fmla="*/ 127956 w 1007746"/>
                  <a:gd name="connsiteY17" fmla="*/ 1575815 h 1575816"/>
                  <a:gd name="connsiteX18" fmla="*/ 9565 w 1007746"/>
                  <a:gd name="connsiteY18" fmla="*/ 1575815 h 1575816"/>
                  <a:gd name="connsiteX19" fmla="*/ 0 w 1007746"/>
                  <a:gd name="connsiteY19" fmla="*/ 1566250 h 1575816"/>
                  <a:gd name="connsiteX20" fmla="*/ 0 w 1007746"/>
                  <a:gd name="connsiteY20" fmla="*/ 1450697 h 1575816"/>
                  <a:gd name="connsiteX21" fmla="*/ 9565 w 1007746"/>
                  <a:gd name="connsiteY21" fmla="*/ 1441132 h 1575816"/>
                  <a:gd name="connsiteX22" fmla="*/ 65723 w 1007746"/>
                  <a:gd name="connsiteY22" fmla="*/ 1441132 h 1575816"/>
                  <a:gd name="connsiteX23" fmla="*/ 65723 w 1007746"/>
                  <a:gd name="connsiteY23" fmla="*/ 1401062 h 1575816"/>
                  <a:gd name="connsiteX24" fmla="*/ 9565 w 1007746"/>
                  <a:gd name="connsiteY24" fmla="*/ 1401062 h 1575816"/>
                  <a:gd name="connsiteX25" fmla="*/ 0 w 1007746"/>
                  <a:gd name="connsiteY25" fmla="*/ 1391497 h 1575816"/>
                  <a:gd name="connsiteX26" fmla="*/ 0 w 1007746"/>
                  <a:gd name="connsiteY26" fmla="*/ 1275944 h 1575816"/>
                  <a:gd name="connsiteX27" fmla="*/ 9565 w 1007746"/>
                  <a:gd name="connsiteY27" fmla="*/ 1266379 h 1575816"/>
                  <a:gd name="connsiteX28" fmla="*/ 65723 w 1007746"/>
                  <a:gd name="connsiteY28" fmla="*/ 1266379 h 1575816"/>
                  <a:gd name="connsiteX29" fmla="*/ 65723 w 1007746"/>
                  <a:gd name="connsiteY29" fmla="*/ 62235 h 1575816"/>
                  <a:gd name="connsiteX30" fmla="*/ 127958 w 1007746"/>
                  <a:gd name="connsiteY30" fmla="*/ 0 h 157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7746" h="1575816">
                    <a:moveTo>
                      <a:pt x="127958" y="0"/>
                    </a:moveTo>
                    <a:lnTo>
                      <a:pt x="879788" y="0"/>
                    </a:lnTo>
                    <a:cubicBezTo>
                      <a:pt x="914159" y="0"/>
                      <a:pt x="942023" y="27864"/>
                      <a:pt x="942023" y="62235"/>
                    </a:cubicBezTo>
                    <a:lnTo>
                      <a:pt x="942023" y="1266379"/>
                    </a:lnTo>
                    <a:lnTo>
                      <a:pt x="998181" y="1266379"/>
                    </a:lnTo>
                    <a:cubicBezTo>
                      <a:pt x="1003464" y="1266379"/>
                      <a:pt x="1007746" y="1270661"/>
                      <a:pt x="1007746" y="1275944"/>
                    </a:cubicBezTo>
                    <a:lnTo>
                      <a:pt x="1007746" y="1391497"/>
                    </a:lnTo>
                    <a:cubicBezTo>
                      <a:pt x="1007746" y="1396780"/>
                      <a:pt x="1003464" y="1401062"/>
                      <a:pt x="998181" y="1401062"/>
                    </a:cubicBezTo>
                    <a:lnTo>
                      <a:pt x="942023" y="1401062"/>
                    </a:lnTo>
                    <a:lnTo>
                      <a:pt x="942023" y="1441132"/>
                    </a:lnTo>
                    <a:lnTo>
                      <a:pt x="998181" y="1441132"/>
                    </a:lnTo>
                    <a:cubicBezTo>
                      <a:pt x="1003464" y="1441132"/>
                      <a:pt x="1007746" y="1445414"/>
                      <a:pt x="1007746" y="1450697"/>
                    </a:cubicBezTo>
                    <a:lnTo>
                      <a:pt x="1007746" y="1566250"/>
                    </a:lnTo>
                    <a:cubicBezTo>
                      <a:pt x="1007746" y="1571533"/>
                      <a:pt x="1003464" y="1575815"/>
                      <a:pt x="998181" y="1575815"/>
                    </a:cubicBezTo>
                    <a:lnTo>
                      <a:pt x="879791" y="1575815"/>
                    </a:lnTo>
                    <a:lnTo>
                      <a:pt x="879788" y="1575816"/>
                    </a:lnTo>
                    <a:lnTo>
                      <a:pt x="127958" y="1575816"/>
                    </a:lnTo>
                    <a:lnTo>
                      <a:pt x="127956" y="1575815"/>
                    </a:lnTo>
                    <a:lnTo>
                      <a:pt x="9565" y="1575815"/>
                    </a:lnTo>
                    <a:cubicBezTo>
                      <a:pt x="4282" y="1575815"/>
                      <a:pt x="0" y="1571533"/>
                      <a:pt x="0" y="1566250"/>
                    </a:cubicBezTo>
                    <a:lnTo>
                      <a:pt x="0" y="1450697"/>
                    </a:lnTo>
                    <a:cubicBezTo>
                      <a:pt x="0" y="1445414"/>
                      <a:pt x="4282" y="1441132"/>
                      <a:pt x="9565" y="1441132"/>
                    </a:cubicBezTo>
                    <a:lnTo>
                      <a:pt x="65723" y="1441132"/>
                    </a:lnTo>
                    <a:lnTo>
                      <a:pt x="65723" y="1401062"/>
                    </a:lnTo>
                    <a:lnTo>
                      <a:pt x="9565" y="1401062"/>
                    </a:lnTo>
                    <a:cubicBezTo>
                      <a:pt x="4282" y="1401062"/>
                      <a:pt x="0" y="1396780"/>
                      <a:pt x="0" y="1391497"/>
                    </a:cubicBezTo>
                    <a:lnTo>
                      <a:pt x="0" y="1275944"/>
                    </a:lnTo>
                    <a:cubicBezTo>
                      <a:pt x="0" y="1270661"/>
                      <a:pt x="4282" y="1266379"/>
                      <a:pt x="9565" y="1266379"/>
                    </a:cubicBezTo>
                    <a:lnTo>
                      <a:pt x="65723" y="1266379"/>
                    </a:lnTo>
                    <a:lnTo>
                      <a:pt x="65723" y="62235"/>
                    </a:lnTo>
                    <a:cubicBezTo>
                      <a:pt x="65723" y="27864"/>
                      <a:pt x="93587" y="0"/>
                      <a:pt x="127958" y="0"/>
                    </a:cubicBezTo>
                    <a:close/>
                  </a:path>
                </a:pathLst>
              </a:custGeom>
              <a:solidFill>
                <a:srgbClr val="0000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4" name="Group 1033"/>
              <p:cNvGrpSpPr/>
              <p:nvPr/>
            </p:nvGrpSpPr>
            <p:grpSpPr>
              <a:xfrm>
                <a:off x="7884795" y="6203504"/>
                <a:ext cx="274955" cy="274955"/>
                <a:chOff x="7884795" y="6203504"/>
                <a:chExt cx="274955" cy="274955"/>
              </a:xfrm>
            </p:grpSpPr>
            <p:sp>
              <p:nvSpPr>
                <p:cNvPr id="1032" name="Rectangle: Rounded Corners 1031"/>
                <p:cNvSpPr/>
                <p:nvPr/>
              </p:nvSpPr>
              <p:spPr>
                <a:xfrm>
                  <a:off x="7884795" y="6203504"/>
                  <a:ext cx="274955" cy="274955"/>
                </a:xfrm>
                <a:prstGeom prst="roundRect">
                  <a:avLst>
                    <a:gd name="adj" fmla="val 27060"/>
                  </a:avLst>
                </a:prstGeom>
                <a:solidFill>
                  <a:srgbClr val="0000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p:cNvSpPr/>
                <p:nvPr/>
              </p:nvSpPr>
              <p:spPr>
                <a:xfrm>
                  <a:off x="7974742" y="6293451"/>
                  <a:ext cx="95061" cy="95061"/>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44" name="FTDI Header"/>
            <p:cNvGrpSpPr/>
            <p:nvPr/>
          </p:nvGrpSpPr>
          <p:grpSpPr>
            <a:xfrm>
              <a:off x="8121776" y="6203504"/>
              <a:ext cx="1334523" cy="274955"/>
              <a:chOff x="8121776" y="6203504"/>
              <a:chExt cx="1334523" cy="274955"/>
            </a:xfrm>
          </p:grpSpPr>
          <p:grpSp>
            <p:nvGrpSpPr>
              <p:cNvPr id="151" name="Group 150"/>
              <p:cNvGrpSpPr/>
              <p:nvPr/>
            </p:nvGrpSpPr>
            <p:grpSpPr>
              <a:xfrm>
                <a:off x="8121776" y="6203504"/>
                <a:ext cx="274955" cy="274955"/>
                <a:chOff x="7884795" y="6203504"/>
                <a:chExt cx="274955" cy="274955"/>
              </a:xfrm>
            </p:grpSpPr>
            <p:sp>
              <p:nvSpPr>
                <p:cNvPr id="152" name="Rectangle: Rounded Corners 151"/>
                <p:cNvSpPr/>
                <p:nvPr/>
              </p:nvSpPr>
              <p:spPr>
                <a:xfrm>
                  <a:off x="7884795" y="6203504"/>
                  <a:ext cx="274955" cy="274955"/>
                </a:xfrm>
                <a:prstGeom prst="roundRect">
                  <a:avLst>
                    <a:gd name="adj" fmla="val 27060"/>
                  </a:avLst>
                </a:prstGeom>
                <a:solidFill>
                  <a:srgbClr val="0000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p:cNvSpPr/>
                <p:nvPr/>
              </p:nvSpPr>
              <p:spPr>
                <a:xfrm>
                  <a:off x="7974742" y="6293451"/>
                  <a:ext cx="95061" cy="95061"/>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4" name="Group 153"/>
              <p:cNvGrpSpPr/>
              <p:nvPr/>
            </p:nvGrpSpPr>
            <p:grpSpPr>
              <a:xfrm>
                <a:off x="8378951" y="6203504"/>
                <a:ext cx="274955" cy="274955"/>
                <a:chOff x="7884795" y="6203504"/>
                <a:chExt cx="274955" cy="274955"/>
              </a:xfrm>
            </p:grpSpPr>
            <p:sp>
              <p:nvSpPr>
                <p:cNvPr id="155" name="Rectangle: Rounded Corners 154"/>
                <p:cNvSpPr/>
                <p:nvPr/>
              </p:nvSpPr>
              <p:spPr>
                <a:xfrm>
                  <a:off x="7884795" y="6203504"/>
                  <a:ext cx="274955" cy="274955"/>
                </a:xfrm>
                <a:prstGeom prst="roundRect">
                  <a:avLst>
                    <a:gd name="adj" fmla="val 27060"/>
                  </a:avLst>
                </a:prstGeom>
                <a:solidFill>
                  <a:srgbClr val="0000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p:cNvSpPr/>
                <p:nvPr/>
              </p:nvSpPr>
              <p:spPr>
                <a:xfrm>
                  <a:off x="7974742" y="6293451"/>
                  <a:ext cx="95061" cy="95061"/>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7" name="Group 156"/>
              <p:cNvGrpSpPr/>
              <p:nvPr/>
            </p:nvGrpSpPr>
            <p:grpSpPr>
              <a:xfrm>
                <a:off x="8651560" y="6203504"/>
                <a:ext cx="274955" cy="274955"/>
                <a:chOff x="7884795" y="6203504"/>
                <a:chExt cx="274955" cy="274955"/>
              </a:xfrm>
            </p:grpSpPr>
            <p:sp>
              <p:nvSpPr>
                <p:cNvPr id="158" name="Rectangle: Rounded Corners 157"/>
                <p:cNvSpPr/>
                <p:nvPr/>
              </p:nvSpPr>
              <p:spPr>
                <a:xfrm>
                  <a:off x="7884795" y="6203504"/>
                  <a:ext cx="274955" cy="274955"/>
                </a:xfrm>
                <a:prstGeom prst="roundRect">
                  <a:avLst>
                    <a:gd name="adj" fmla="val 27060"/>
                  </a:avLst>
                </a:prstGeom>
                <a:solidFill>
                  <a:srgbClr val="0000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p:cNvSpPr/>
                <p:nvPr/>
              </p:nvSpPr>
              <p:spPr>
                <a:xfrm>
                  <a:off x="7974742" y="6293451"/>
                  <a:ext cx="95061" cy="95061"/>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0" name="Group 159"/>
              <p:cNvGrpSpPr/>
              <p:nvPr/>
            </p:nvGrpSpPr>
            <p:grpSpPr>
              <a:xfrm>
                <a:off x="8913161" y="6203504"/>
                <a:ext cx="274955" cy="274955"/>
                <a:chOff x="7884795" y="6203504"/>
                <a:chExt cx="274955" cy="274955"/>
              </a:xfrm>
            </p:grpSpPr>
            <p:sp>
              <p:nvSpPr>
                <p:cNvPr id="161" name="Rectangle: Rounded Corners 160"/>
                <p:cNvSpPr/>
                <p:nvPr/>
              </p:nvSpPr>
              <p:spPr>
                <a:xfrm>
                  <a:off x="7884795" y="6203504"/>
                  <a:ext cx="274955" cy="274955"/>
                </a:xfrm>
                <a:prstGeom prst="roundRect">
                  <a:avLst>
                    <a:gd name="adj" fmla="val 27060"/>
                  </a:avLst>
                </a:prstGeom>
                <a:solidFill>
                  <a:srgbClr val="0000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p:cNvSpPr/>
                <p:nvPr/>
              </p:nvSpPr>
              <p:spPr>
                <a:xfrm>
                  <a:off x="7974742" y="6293451"/>
                  <a:ext cx="95061" cy="95061"/>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3" name="Group 162"/>
              <p:cNvGrpSpPr/>
              <p:nvPr/>
            </p:nvGrpSpPr>
            <p:grpSpPr>
              <a:xfrm>
                <a:off x="9181344" y="6203504"/>
                <a:ext cx="274955" cy="274955"/>
                <a:chOff x="7884795" y="6203504"/>
                <a:chExt cx="274955" cy="274955"/>
              </a:xfrm>
            </p:grpSpPr>
            <p:sp>
              <p:nvSpPr>
                <p:cNvPr id="164" name="Rectangle: Rounded Corners 163"/>
                <p:cNvSpPr/>
                <p:nvPr/>
              </p:nvSpPr>
              <p:spPr>
                <a:xfrm>
                  <a:off x="7884795" y="6203504"/>
                  <a:ext cx="274955" cy="274955"/>
                </a:xfrm>
                <a:prstGeom prst="roundRect">
                  <a:avLst>
                    <a:gd name="adj" fmla="val 27060"/>
                  </a:avLst>
                </a:prstGeom>
                <a:solidFill>
                  <a:srgbClr val="0000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ectangle 164"/>
                <p:cNvSpPr/>
                <p:nvPr/>
              </p:nvSpPr>
              <p:spPr>
                <a:xfrm>
                  <a:off x="7974742" y="6293451"/>
                  <a:ext cx="95061" cy="95061"/>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54" name="GPS"/>
            <p:cNvGrpSpPr/>
            <p:nvPr/>
          </p:nvGrpSpPr>
          <p:grpSpPr>
            <a:xfrm>
              <a:off x="8132720" y="539943"/>
              <a:ext cx="850707" cy="850707"/>
              <a:chOff x="8132720" y="539943"/>
              <a:chExt cx="850707" cy="850707"/>
            </a:xfrm>
          </p:grpSpPr>
          <p:sp>
            <p:nvSpPr>
              <p:cNvPr id="1036" name="Rectangle: Rounded Corners 1035"/>
              <p:cNvSpPr/>
              <p:nvPr/>
            </p:nvSpPr>
            <p:spPr>
              <a:xfrm>
                <a:off x="8132720" y="539943"/>
                <a:ext cx="850707" cy="850707"/>
              </a:xfrm>
              <a:prstGeom prst="roundRect">
                <a:avLst>
                  <a:gd name="adj" fmla="val 5766"/>
                </a:avLst>
              </a:prstGeom>
              <a:solidFill>
                <a:srgbClr val="9796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Rounded Corners 1036"/>
              <p:cNvSpPr/>
              <p:nvPr/>
            </p:nvSpPr>
            <p:spPr>
              <a:xfrm>
                <a:off x="8175403" y="578043"/>
                <a:ext cx="764982" cy="764982"/>
              </a:xfrm>
              <a:prstGeom prst="roundRect">
                <a:avLst>
                  <a:gd name="adj" fmla="val 421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1" name="Freeform 27"/>
              <p:cNvSpPr>
                <a:spLocks noEditPoints="1"/>
              </p:cNvSpPr>
              <p:nvPr/>
            </p:nvSpPr>
            <p:spPr bwMode="auto">
              <a:xfrm rot="5400000">
                <a:off x="8218909" y="641242"/>
                <a:ext cx="204827" cy="204336"/>
              </a:xfrm>
              <a:custGeom>
                <a:avLst/>
                <a:gdLst>
                  <a:gd name="T0" fmla="*/ 1589 w 3179"/>
                  <a:gd name="T1" fmla="*/ 0 h 3179"/>
                  <a:gd name="T2" fmla="*/ 0 w 3179"/>
                  <a:gd name="T3" fmla="*/ 1589 h 3179"/>
                  <a:gd name="T4" fmla="*/ 1589 w 3179"/>
                  <a:gd name="T5" fmla="*/ 3179 h 3179"/>
                  <a:gd name="T6" fmla="*/ 2772 w 3179"/>
                  <a:gd name="T7" fmla="*/ 2649 h 3179"/>
                  <a:gd name="T8" fmla="*/ 2715 w 3179"/>
                  <a:gd name="T9" fmla="*/ 2649 h 3179"/>
                  <a:gd name="T10" fmla="*/ 2654 w 3179"/>
                  <a:gd name="T11" fmla="*/ 2609 h 3179"/>
                  <a:gd name="T12" fmla="*/ 2580 w 3179"/>
                  <a:gd name="T13" fmla="*/ 2603 h 3179"/>
                  <a:gd name="T14" fmla="*/ 2307 w 3179"/>
                  <a:gd name="T15" fmla="*/ 2669 h 3179"/>
                  <a:gd name="T16" fmla="*/ 1836 w 3179"/>
                  <a:gd name="T17" fmla="*/ 2317 h 3179"/>
                  <a:gd name="T18" fmla="*/ 1804 w 3179"/>
                  <a:gd name="T19" fmla="*/ 1753 h 3179"/>
                  <a:gd name="T20" fmla="*/ 1798 w 3179"/>
                  <a:gd name="T21" fmla="*/ 1276 h 3179"/>
                  <a:gd name="T22" fmla="*/ 1979 w 3179"/>
                  <a:gd name="T23" fmla="*/ 1276 h 3179"/>
                  <a:gd name="T24" fmla="*/ 2161 w 3179"/>
                  <a:gd name="T25" fmla="*/ 1276 h 3179"/>
                  <a:gd name="T26" fmla="*/ 2161 w 3179"/>
                  <a:gd name="T27" fmla="*/ 1674 h 3179"/>
                  <a:gd name="T28" fmla="*/ 2216 w 3179"/>
                  <a:gd name="T29" fmla="*/ 2252 h 3179"/>
                  <a:gd name="T30" fmla="*/ 2573 w 3179"/>
                  <a:gd name="T31" fmla="*/ 2274 h 3179"/>
                  <a:gd name="T32" fmla="*/ 2654 w 3179"/>
                  <a:gd name="T33" fmla="*/ 1712 h 3179"/>
                  <a:gd name="T34" fmla="*/ 2671 w 3179"/>
                  <a:gd name="T35" fmla="*/ 1276 h 3179"/>
                  <a:gd name="T36" fmla="*/ 2847 w 3179"/>
                  <a:gd name="T37" fmla="*/ 1276 h 3179"/>
                  <a:gd name="T38" fmla="*/ 3014 w 3179"/>
                  <a:gd name="T39" fmla="*/ 1276 h 3179"/>
                  <a:gd name="T40" fmla="*/ 3017 w 3179"/>
                  <a:gd name="T41" fmla="*/ 1793 h 3179"/>
                  <a:gd name="T42" fmla="*/ 3018 w 3179"/>
                  <a:gd name="T43" fmla="*/ 1958 h 3179"/>
                  <a:gd name="T44" fmla="*/ 3018 w 3179"/>
                  <a:gd name="T45" fmla="*/ 2280 h 3179"/>
                  <a:gd name="T46" fmla="*/ 3179 w 3179"/>
                  <a:gd name="T47" fmla="*/ 1589 h 3179"/>
                  <a:gd name="T48" fmla="*/ 1589 w 3179"/>
                  <a:gd name="T49" fmla="*/ 0 h 3179"/>
                  <a:gd name="T50" fmla="*/ 1292 w 3179"/>
                  <a:gd name="T51" fmla="*/ 680 h 3179"/>
                  <a:gd name="T52" fmla="*/ 1558 w 3179"/>
                  <a:gd name="T53" fmla="*/ 946 h 3179"/>
                  <a:gd name="T54" fmla="*/ 1535 w 3179"/>
                  <a:gd name="T55" fmla="*/ 1054 h 3179"/>
                  <a:gd name="T56" fmla="*/ 1516 w 3179"/>
                  <a:gd name="T57" fmla="*/ 1090 h 3179"/>
                  <a:gd name="T58" fmla="*/ 1517 w 3179"/>
                  <a:gd name="T59" fmla="*/ 1087 h 3179"/>
                  <a:gd name="T60" fmla="*/ 1292 w 3179"/>
                  <a:gd name="T61" fmla="*/ 1212 h 3179"/>
                  <a:gd name="T62" fmla="*/ 1026 w 3179"/>
                  <a:gd name="T63" fmla="*/ 946 h 3179"/>
                  <a:gd name="T64" fmla="*/ 1292 w 3179"/>
                  <a:gd name="T65" fmla="*/ 680 h 3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79" h="3179">
                    <a:moveTo>
                      <a:pt x="1589" y="0"/>
                    </a:moveTo>
                    <a:cubicBezTo>
                      <a:pt x="712" y="0"/>
                      <a:pt x="0" y="712"/>
                      <a:pt x="0" y="1589"/>
                    </a:cubicBezTo>
                    <a:cubicBezTo>
                      <a:pt x="0" y="2467"/>
                      <a:pt x="712" y="3179"/>
                      <a:pt x="1589" y="3179"/>
                    </a:cubicBezTo>
                    <a:cubicBezTo>
                      <a:pt x="2041" y="3178"/>
                      <a:pt x="2471" y="2985"/>
                      <a:pt x="2772" y="2649"/>
                    </a:cubicBezTo>
                    <a:cubicBezTo>
                      <a:pt x="2752" y="2649"/>
                      <a:pt x="2731" y="2649"/>
                      <a:pt x="2715" y="2649"/>
                    </a:cubicBezTo>
                    <a:cubicBezTo>
                      <a:pt x="2656" y="2649"/>
                      <a:pt x="2654" y="2648"/>
                      <a:pt x="2654" y="2609"/>
                    </a:cubicBezTo>
                    <a:cubicBezTo>
                      <a:pt x="2654" y="2561"/>
                      <a:pt x="2643" y="2560"/>
                      <a:pt x="2580" y="2603"/>
                    </a:cubicBezTo>
                    <a:cubicBezTo>
                      <a:pt x="2509" y="2651"/>
                      <a:pt x="2436" y="2668"/>
                      <a:pt x="2307" y="2669"/>
                    </a:cubicBezTo>
                    <a:cubicBezTo>
                      <a:pt x="2057" y="2669"/>
                      <a:pt x="1909" y="2559"/>
                      <a:pt x="1836" y="2317"/>
                    </a:cubicBezTo>
                    <a:cubicBezTo>
                      <a:pt x="1813" y="2239"/>
                      <a:pt x="1809" y="2179"/>
                      <a:pt x="1804" y="1753"/>
                    </a:cubicBezTo>
                    <a:lnTo>
                      <a:pt x="1798" y="1276"/>
                    </a:lnTo>
                    <a:lnTo>
                      <a:pt x="1979" y="1276"/>
                    </a:lnTo>
                    <a:lnTo>
                      <a:pt x="2161" y="1276"/>
                    </a:lnTo>
                    <a:lnTo>
                      <a:pt x="2161" y="1674"/>
                    </a:lnTo>
                    <a:cubicBezTo>
                      <a:pt x="2161" y="2095"/>
                      <a:pt x="2169" y="2187"/>
                      <a:pt x="2216" y="2252"/>
                    </a:cubicBezTo>
                    <a:cubicBezTo>
                      <a:pt x="2292" y="2359"/>
                      <a:pt x="2482" y="2371"/>
                      <a:pt x="2573" y="2274"/>
                    </a:cubicBezTo>
                    <a:cubicBezTo>
                      <a:pt x="2643" y="2200"/>
                      <a:pt x="2646" y="2180"/>
                      <a:pt x="2654" y="1712"/>
                    </a:cubicBezTo>
                    <a:cubicBezTo>
                      <a:pt x="2658" y="1472"/>
                      <a:pt x="2665" y="1276"/>
                      <a:pt x="2671" y="1276"/>
                    </a:cubicBezTo>
                    <a:cubicBezTo>
                      <a:pt x="2676" y="1276"/>
                      <a:pt x="2756" y="1276"/>
                      <a:pt x="2847" y="1276"/>
                    </a:cubicBezTo>
                    <a:lnTo>
                      <a:pt x="3014" y="1276"/>
                    </a:lnTo>
                    <a:lnTo>
                      <a:pt x="3017" y="1793"/>
                    </a:lnTo>
                    <a:lnTo>
                      <a:pt x="3018" y="1958"/>
                    </a:lnTo>
                    <a:lnTo>
                      <a:pt x="3018" y="2280"/>
                    </a:lnTo>
                    <a:cubicBezTo>
                      <a:pt x="3123" y="2065"/>
                      <a:pt x="3178" y="1829"/>
                      <a:pt x="3179" y="1589"/>
                    </a:cubicBezTo>
                    <a:cubicBezTo>
                      <a:pt x="3179" y="712"/>
                      <a:pt x="2467" y="0"/>
                      <a:pt x="1589" y="0"/>
                    </a:cubicBezTo>
                    <a:close/>
                    <a:moveTo>
                      <a:pt x="1292" y="680"/>
                    </a:moveTo>
                    <a:cubicBezTo>
                      <a:pt x="1439" y="680"/>
                      <a:pt x="1558" y="799"/>
                      <a:pt x="1558" y="946"/>
                    </a:cubicBezTo>
                    <a:cubicBezTo>
                      <a:pt x="1558" y="983"/>
                      <a:pt x="1550" y="1020"/>
                      <a:pt x="1535" y="1054"/>
                    </a:cubicBezTo>
                    <a:cubicBezTo>
                      <a:pt x="1530" y="1066"/>
                      <a:pt x="1524" y="1078"/>
                      <a:pt x="1516" y="1090"/>
                    </a:cubicBezTo>
                    <a:cubicBezTo>
                      <a:pt x="1517" y="1089"/>
                      <a:pt x="1517" y="1088"/>
                      <a:pt x="1517" y="1087"/>
                    </a:cubicBezTo>
                    <a:cubicBezTo>
                      <a:pt x="1469" y="1165"/>
                      <a:pt x="1383" y="1212"/>
                      <a:pt x="1292" y="1212"/>
                    </a:cubicBezTo>
                    <a:cubicBezTo>
                      <a:pt x="1145" y="1212"/>
                      <a:pt x="1026" y="1093"/>
                      <a:pt x="1026" y="946"/>
                    </a:cubicBezTo>
                    <a:cubicBezTo>
                      <a:pt x="1026" y="799"/>
                      <a:pt x="1145" y="680"/>
                      <a:pt x="1292" y="680"/>
                    </a:cubicBezTo>
                    <a:close/>
                  </a:path>
                </a:pathLst>
              </a:custGeom>
              <a:solidFill>
                <a:srgbClr val="ED1B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2" name="Freeform 28"/>
              <p:cNvSpPr>
                <a:spLocks noEditPoints="1"/>
              </p:cNvSpPr>
              <p:nvPr/>
            </p:nvSpPr>
            <p:spPr bwMode="auto">
              <a:xfrm rot="5400000">
                <a:off x="8153498" y="954269"/>
                <a:ext cx="318604" cy="126824"/>
              </a:xfrm>
              <a:custGeom>
                <a:avLst/>
                <a:gdLst>
                  <a:gd name="T0" fmla="*/ 1683 w 4946"/>
                  <a:gd name="T1" fmla="*/ 90 h 1973"/>
                  <a:gd name="T2" fmla="*/ 1507 w 4946"/>
                  <a:gd name="T3" fmla="*/ 1038 h 1973"/>
                  <a:gd name="T4" fmla="*/ 1703 w 4946"/>
                  <a:gd name="T5" fmla="*/ 1910 h 1973"/>
                  <a:gd name="T6" fmla="*/ 1881 w 4946"/>
                  <a:gd name="T7" fmla="*/ 953 h 1973"/>
                  <a:gd name="T8" fmla="*/ 364 w 4946"/>
                  <a:gd name="T9" fmla="*/ 2 h 1973"/>
                  <a:gd name="T10" fmla="*/ 0 w 4946"/>
                  <a:gd name="T11" fmla="*/ 173 h 1973"/>
                  <a:gd name="T12" fmla="*/ 0 w 4946"/>
                  <a:gd name="T13" fmla="*/ 1913 h 1973"/>
                  <a:gd name="T14" fmla="*/ 373 w 4946"/>
                  <a:gd name="T15" fmla="*/ 1913 h 1973"/>
                  <a:gd name="T16" fmla="*/ 373 w 4946"/>
                  <a:gd name="T17" fmla="*/ 1845 h 1973"/>
                  <a:gd name="T18" fmla="*/ 600 w 4946"/>
                  <a:gd name="T19" fmla="*/ 1938 h 1973"/>
                  <a:gd name="T20" fmla="*/ 1182 w 4946"/>
                  <a:gd name="T21" fmla="*/ 1513 h 1973"/>
                  <a:gd name="T22" fmla="*/ 814 w 4946"/>
                  <a:gd name="T23" fmla="*/ 521 h 1973"/>
                  <a:gd name="T24" fmla="*/ 373 w 4946"/>
                  <a:gd name="T25" fmla="*/ 608 h 1973"/>
                  <a:gd name="T26" fmla="*/ 365 w 4946"/>
                  <a:gd name="T27" fmla="*/ 3 h 1973"/>
                  <a:gd name="T28" fmla="*/ 2821 w 4946"/>
                  <a:gd name="T29" fmla="*/ 498 h 1973"/>
                  <a:gd name="T30" fmla="*/ 2202 w 4946"/>
                  <a:gd name="T31" fmla="*/ 1008 h 1973"/>
                  <a:gd name="T32" fmla="*/ 3433 w 4946"/>
                  <a:gd name="T33" fmla="*/ 1032 h 1973"/>
                  <a:gd name="T34" fmla="*/ 4731 w 4946"/>
                  <a:gd name="T35" fmla="*/ 529 h 1973"/>
                  <a:gd name="T36" fmla="*/ 4423 w 4946"/>
                  <a:gd name="T37" fmla="*/ 533 h 1973"/>
                  <a:gd name="T38" fmla="*/ 4213 w 4946"/>
                  <a:gd name="T39" fmla="*/ 830 h 1973"/>
                  <a:gd name="T40" fmla="*/ 4044 w 4946"/>
                  <a:gd name="T41" fmla="*/ 533 h 1973"/>
                  <a:gd name="T42" fmla="*/ 3613 w 4946"/>
                  <a:gd name="T43" fmla="*/ 538 h 1973"/>
                  <a:gd name="T44" fmla="*/ 4013 w 4946"/>
                  <a:gd name="T45" fmla="*/ 1165 h 1973"/>
                  <a:gd name="T46" fmla="*/ 3533 w 4946"/>
                  <a:gd name="T47" fmla="*/ 1907 h 1973"/>
                  <a:gd name="T48" fmla="*/ 3967 w 4946"/>
                  <a:gd name="T49" fmla="*/ 1913 h 1973"/>
                  <a:gd name="T50" fmla="*/ 4200 w 4946"/>
                  <a:gd name="T51" fmla="*/ 1528 h 1973"/>
                  <a:gd name="T52" fmla="*/ 4374 w 4946"/>
                  <a:gd name="T53" fmla="*/ 1703 h 1973"/>
                  <a:gd name="T54" fmla="*/ 4723 w 4946"/>
                  <a:gd name="T55" fmla="*/ 1913 h 1973"/>
                  <a:gd name="T56" fmla="*/ 4731 w 4946"/>
                  <a:gd name="T57" fmla="*/ 1590 h 1973"/>
                  <a:gd name="T58" fmla="*/ 4453 w 4946"/>
                  <a:gd name="T59" fmla="*/ 1165 h 1973"/>
                  <a:gd name="T60" fmla="*/ 4867 w 4946"/>
                  <a:gd name="T61" fmla="*/ 532 h 1973"/>
                  <a:gd name="T62" fmla="*/ 583 w 4946"/>
                  <a:gd name="T63" fmla="*/ 849 h 1973"/>
                  <a:gd name="T64" fmla="*/ 746 w 4946"/>
                  <a:gd name="T65" fmla="*/ 1547 h 1973"/>
                  <a:gd name="T66" fmla="*/ 415 w 4946"/>
                  <a:gd name="T67" fmla="*/ 1528 h 1973"/>
                  <a:gd name="T68" fmla="*/ 373 w 4946"/>
                  <a:gd name="T69" fmla="*/ 1223 h 1973"/>
                  <a:gd name="T70" fmla="*/ 420 w 4946"/>
                  <a:gd name="T71" fmla="*/ 915 h 1973"/>
                  <a:gd name="T72" fmla="*/ 2799 w 4946"/>
                  <a:gd name="T73" fmla="*/ 861 h 1973"/>
                  <a:gd name="T74" fmla="*/ 2961 w 4946"/>
                  <a:gd name="T75" fmla="*/ 907 h 1973"/>
                  <a:gd name="T76" fmla="*/ 3031 w 4946"/>
                  <a:gd name="T77" fmla="*/ 1440 h 1973"/>
                  <a:gd name="T78" fmla="*/ 2560 w 4946"/>
                  <a:gd name="T79" fmla="*/ 1231 h 1973"/>
                  <a:gd name="T80" fmla="*/ 2799 w 4946"/>
                  <a:gd name="T81" fmla="*/ 861 h 1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946" h="1973">
                    <a:moveTo>
                      <a:pt x="1870" y="0"/>
                    </a:moveTo>
                    <a:cubicBezTo>
                      <a:pt x="1865" y="0"/>
                      <a:pt x="1781" y="41"/>
                      <a:pt x="1683" y="90"/>
                    </a:cubicBezTo>
                    <a:lnTo>
                      <a:pt x="1507" y="180"/>
                    </a:lnTo>
                    <a:lnTo>
                      <a:pt x="1507" y="1038"/>
                    </a:lnTo>
                    <a:cubicBezTo>
                      <a:pt x="1507" y="1509"/>
                      <a:pt x="1511" y="1900"/>
                      <a:pt x="1516" y="1905"/>
                    </a:cubicBezTo>
                    <a:cubicBezTo>
                      <a:pt x="1521" y="1910"/>
                      <a:pt x="1605" y="1912"/>
                      <a:pt x="1703" y="1910"/>
                    </a:cubicBezTo>
                    <a:lnTo>
                      <a:pt x="1881" y="1907"/>
                    </a:lnTo>
                    <a:lnTo>
                      <a:pt x="1881" y="953"/>
                    </a:lnTo>
                    <a:cubicBezTo>
                      <a:pt x="1881" y="429"/>
                      <a:pt x="1876" y="0"/>
                      <a:pt x="1870" y="0"/>
                    </a:cubicBezTo>
                    <a:close/>
                    <a:moveTo>
                      <a:pt x="364" y="2"/>
                    </a:moveTo>
                    <a:cubicBezTo>
                      <a:pt x="350" y="3"/>
                      <a:pt x="271" y="38"/>
                      <a:pt x="179" y="84"/>
                    </a:cubicBezTo>
                    <a:lnTo>
                      <a:pt x="0" y="173"/>
                    </a:lnTo>
                    <a:lnTo>
                      <a:pt x="0" y="1043"/>
                    </a:lnTo>
                    <a:lnTo>
                      <a:pt x="0" y="1913"/>
                    </a:lnTo>
                    <a:lnTo>
                      <a:pt x="187" y="1913"/>
                    </a:lnTo>
                    <a:lnTo>
                      <a:pt x="373" y="1913"/>
                    </a:lnTo>
                    <a:lnTo>
                      <a:pt x="373" y="1879"/>
                    </a:lnTo>
                    <a:lnTo>
                      <a:pt x="373" y="1845"/>
                    </a:lnTo>
                    <a:lnTo>
                      <a:pt x="410" y="1870"/>
                    </a:lnTo>
                    <a:cubicBezTo>
                      <a:pt x="470" y="1911"/>
                      <a:pt x="523" y="1929"/>
                      <a:pt x="600" y="1938"/>
                    </a:cubicBezTo>
                    <a:cubicBezTo>
                      <a:pt x="698" y="1950"/>
                      <a:pt x="819" y="1933"/>
                      <a:pt x="893" y="1897"/>
                    </a:cubicBezTo>
                    <a:cubicBezTo>
                      <a:pt x="1016" y="1838"/>
                      <a:pt x="1121" y="1699"/>
                      <a:pt x="1182" y="1513"/>
                    </a:cubicBezTo>
                    <a:cubicBezTo>
                      <a:pt x="1217" y="1408"/>
                      <a:pt x="1216" y="1064"/>
                      <a:pt x="1181" y="940"/>
                    </a:cubicBezTo>
                    <a:cubicBezTo>
                      <a:pt x="1115" y="711"/>
                      <a:pt x="996" y="575"/>
                      <a:pt x="814" y="521"/>
                    </a:cubicBezTo>
                    <a:cubicBezTo>
                      <a:pt x="679" y="481"/>
                      <a:pt x="519" y="505"/>
                      <a:pt x="414" y="580"/>
                    </a:cubicBezTo>
                    <a:lnTo>
                      <a:pt x="373" y="608"/>
                    </a:lnTo>
                    <a:lnTo>
                      <a:pt x="373" y="310"/>
                    </a:lnTo>
                    <a:cubicBezTo>
                      <a:pt x="373" y="145"/>
                      <a:pt x="370" y="7"/>
                      <a:pt x="365" y="3"/>
                    </a:cubicBezTo>
                    <a:cubicBezTo>
                      <a:pt x="365" y="3"/>
                      <a:pt x="364" y="2"/>
                      <a:pt x="364" y="2"/>
                    </a:cubicBezTo>
                    <a:close/>
                    <a:moveTo>
                      <a:pt x="2821" y="498"/>
                    </a:moveTo>
                    <a:cubicBezTo>
                      <a:pt x="2767" y="497"/>
                      <a:pt x="2713" y="504"/>
                      <a:pt x="2658" y="518"/>
                    </a:cubicBezTo>
                    <a:cubicBezTo>
                      <a:pt x="2444" y="576"/>
                      <a:pt x="2260" y="773"/>
                      <a:pt x="2202" y="1008"/>
                    </a:cubicBezTo>
                    <a:cubicBezTo>
                      <a:pt x="2089" y="1473"/>
                      <a:pt x="2356" y="1916"/>
                      <a:pt x="2767" y="1943"/>
                    </a:cubicBezTo>
                    <a:cubicBezTo>
                      <a:pt x="3222" y="1973"/>
                      <a:pt x="3540" y="1539"/>
                      <a:pt x="3433" y="1032"/>
                    </a:cubicBezTo>
                    <a:cubicBezTo>
                      <a:pt x="3366" y="713"/>
                      <a:pt x="3110" y="500"/>
                      <a:pt x="2821" y="498"/>
                    </a:cubicBezTo>
                    <a:close/>
                    <a:moveTo>
                      <a:pt x="4731" y="529"/>
                    </a:moveTo>
                    <a:cubicBezTo>
                      <a:pt x="4705" y="529"/>
                      <a:pt x="4675" y="529"/>
                      <a:pt x="4645" y="530"/>
                    </a:cubicBezTo>
                    <a:lnTo>
                      <a:pt x="4423" y="533"/>
                    </a:lnTo>
                    <a:lnTo>
                      <a:pt x="4335" y="689"/>
                    </a:lnTo>
                    <a:cubicBezTo>
                      <a:pt x="4256" y="830"/>
                      <a:pt x="4215" y="877"/>
                      <a:pt x="4213" y="830"/>
                    </a:cubicBezTo>
                    <a:cubicBezTo>
                      <a:pt x="4212" y="821"/>
                      <a:pt x="4174" y="750"/>
                      <a:pt x="4128" y="673"/>
                    </a:cubicBezTo>
                    <a:lnTo>
                      <a:pt x="4044" y="533"/>
                    </a:lnTo>
                    <a:lnTo>
                      <a:pt x="3829" y="530"/>
                    </a:lnTo>
                    <a:cubicBezTo>
                      <a:pt x="3709" y="527"/>
                      <a:pt x="3613" y="531"/>
                      <a:pt x="3613" y="538"/>
                    </a:cubicBezTo>
                    <a:cubicBezTo>
                      <a:pt x="3613" y="544"/>
                      <a:pt x="3703" y="685"/>
                      <a:pt x="3813" y="851"/>
                    </a:cubicBezTo>
                    <a:cubicBezTo>
                      <a:pt x="3923" y="1017"/>
                      <a:pt x="4013" y="1158"/>
                      <a:pt x="4013" y="1165"/>
                    </a:cubicBezTo>
                    <a:cubicBezTo>
                      <a:pt x="4013" y="1171"/>
                      <a:pt x="3905" y="1339"/>
                      <a:pt x="3773" y="1538"/>
                    </a:cubicBezTo>
                    <a:cubicBezTo>
                      <a:pt x="3641" y="1738"/>
                      <a:pt x="3533" y="1904"/>
                      <a:pt x="3533" y="1907"/>
                    </a:cubicBezTo>
                    <a:cubicBezTo>
                      <a:pt x="3533" y="1910"/>
                      <a:pt x="3631" y="1913"/>
                      <a:pt x="3750" y="1913"/>
                    </a:cubicBezTo>
                    <a:lnTo>
                      <a:pt x="3967" y="1913"/>
                    </a:lnTo>
                    <a:lnTo>
                      <a:pt x="4069" y="1750"/>
                    </a:lnTo>
                    <a:cubicBezTo>
                      <a:pt x="4125" y="1660"/>
                      <a:pt x="4183" y="1560"/>
                      <a:pt x="4200" y="1528"/>
                    </a:cubicBezTo>
                    <a:cubicBezTo>
                      <a:pt x="4216" y="1496"/>
                      <a:pt x="4233" y="1475"/>
                      <a:pt x="4238" y="1482"/>
                    </a:cubicBezTo>
                    <a:cubicBezTo>
                      <a:pt x="4244" y="1488"/>
                      <a:pt x="4305" y="1588"/>
                      <a:pt x="4374" y="1703"/>
                    </a:cubicBezTo>
                    <a:lnTo>
                      <a:pt x="4499" y="1913"/>
                    </a:lnTo>
                    <a:lnTo>
                      <a:pt x="4723" y="1913"/>
                    </a:lnTo>
                    <a:lnTo>
                      <a:pt x="4946" y="1913"/>
                    </a:lnTo>
                    <a:lnTo>
                      <a:pt x="4731" y="1590"/>
                    </a:lnTo>
                    <a:cubicBezTo>
                      <a:pt x="4613" y="1412"/>
                      <a:pt x="4502" y="1246"/>
                      <a:pt x="4485" y="1220"/>
                    </a:cubicBezTo>
                    <a:cubicBezTo>
                      <a:pt x="4468" y="1195"/>
                      <a:pt x="4453" y="1170"/>
                      <a:pt x="4453" y="1165"/>
                    </a:cubicBezTo>
                    <a:cubicBezTo>
                      <a:pt x="4453" y="1160"/>
                      <a:pt x="4546" y="1017"/>
                      <a:pt x="4660" y="847"/>
                    </a:cubicBezTo>
                    <a:cubicBezTo>
                      <a:pt x="4774" y="676"/>
                      <a:pt x="4867" y="535"/>
                      <a:pt x="4867" y="532"/>
                    </a:cubicBezTo>
                    <a:cubicBezTo>
                      <a:pt x="4867" y="529"/>
                      <a:pt x="4811" y="528"/>
                      <a:pt x="4731" y="529"/>
                    </a:cubicBezTo>
                    <a:close/>
                    <a:moveTo>
                      <a:pt x="583" y="849"/>
                    </a:moveTo>
                    <a:cubicBezTo>
                      <a:pt x="665" y="847"/>
                      <a:pt x="743" y="888"/>
                      <a:pt x="783" y="967"/>
                    </a:cubicBezTo>
                    <a:cubicBezTo>
                      <a:pt x="867" y="1134"/>
                      <a:pt x="847" y="1450"/>
                      <a:pt x="746" y="1547"/>
                    </a:cubicBezTo>
                    <a:cubicBezTo>
                      <a:pt x="712" y="1580"/>
                      <a:pt x="694" y="1586"/>
                      <a:pt x="623" y="1589"/>
                    </a:cubicBezTo>
                    <a:cubicBezTo>
                      <a:pt x="520" y="1593"/>
                      <a:pt x="468" y="1578"/>
                      <a:pt x="415" y="1528"/>
                    </a:cubicBezTo>
                    <a:lnTo>
                      <a:pt x="373" y="1489"/>
                    </a:lnTo>
                    <a:lnTo>
                      <a:pt x="373" y="1223"/>
                    </a:lnTo>
                    <a:lnTo>
                      <a:pt x="373" y="956"/>
                    </a:lnTo>
                    <a:lnTo>
                      <a:pt x="420" y="915"/>
                    </a:lnTo>
                    <a:cubicBezTo>
                      <a:pt x="469" y="872"/>
                      <a:pt x="527" y="851"/>
                      <a:pt x="583" y="849"/>
                    </a:cubicBezTo>
                    <a:close/>
                    <a:moveTo>
                      <a:pt x="2799" y="861"/>
                    </a:moveTo>
                    <a:cubicBezTo>
                      <a:pt x="2810" y="861"/>
                      <a:pt x="2822" y="862"/>
                      <a:pt x="2835" y="862"/>
                    </a:cubicBezTo>
                    <a:cubicBezTo>
                      <a:pt x="2906" y="867"/>
                      <a:pt x="2926" y="874"/>
                      <a:pt x="2961" y="907"/>
                    </a:cubicBezTo>
                    <a:cubicBezTo>
                      <a:pt x="3045" y="987"/>
                      <a:pt x="3060" y="1035"/>
                      <a:pt x="3060" y="1220"/>
                    </a:cubicBezTo>
                    <a:cubicBezTo>
                      <a:pt x="3060" y="1365"/>
                      <a:pt x="3056" y="1393"/>
                      <a:pt x="3031" y="1440"/>
                    </a:cubicBezTo>
                    <a:cubicBezTo>
                      <a:pt x="2993" y="1511"/>
                      <a:pt x="2935" y="1564"/>
                      <a:pt x="2879" y="1580"/>
                    </a:cubicBezTo>
                    <a:cubicBezTo>
                      <a:pt x="2698" y="1632"/>
                      <a:pt x="2560" y="1481"/>
                      <a:pt x="2560" y="1231"/>
                    </a:cubicBezTo>
                    <a:cubicBezTo>
                      <a:pt x="2560" y="1107"/>
                      <a:pt x="2582" y="1017"/>
                      <a:pt x="2627" y="954"/>
                    </a:cubicBezTo>
                    <a:cubicBezTo>
                      <a:pt x="2676" y="887"/>
                      <a:pt x="2720" y="862"/>
                      <a:pt x="2799" y="86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Shape 175"/>
              <p:cNvSpPr/>
              <p:nvPr/>
            </p:nvSpPr>
            <p:spPr>
              <a:xfrm rot="16200000">
                <a:off x="8473537" y="675103"/>
                <a:ext cx="368402" cy="383128"/>
              </a:xfrm>
              <a:custGeom>
                <a:avLst/>
                <a:gdLst>
                  <a:gd name="connsiteX0" fmla="*/ 237650 w 657796"/>
                  <a:gd name="connsiteY0" fmla="*/ 556581 h 684090"/>
                  <a:gd name="connsiteX1" fmla="*/ 237650 w 657796"/>
                  <a:gd name="connsiteY1" fmla="*/ 637235 h 684090"/>
                  <a:gd name="connsiteX2" fmla="*/ 152496 w 657796"/>
                  <a:gd name="connsiteY2" fmla="*/ 637235 h 684090"/>
                  <a:gd name="connsiteX3" fmla="*/ 152496 w 657796"/>
                  <a:gd name="connsiteY3" fmla="*/ 556581 h 684090"/>
                  <a:gd name="connsiteX4" fmla="*/ 280227 w 657796"/>
                  <a:gd name="connsiteY4" fmla="*/ 131307 h 684090"/>
                  <a:gd name="connsiteX5" fmla="*/ 280227 w 657796"/>
                  <a:gd name="connsiteY5" fmla="*/ 248887 h 684090"/>
                  <a:gd name="connsiteX6" fmla="*/ 91301 w 657796"/>
                  <a:gd name="connsiteY6" fmla="*/ 248887 h 684090"/>
                  <a:gd name="connsiteX7" fmla="*/ 91301 w 657796"/>
                  <a:gd name="connsiteY7" fmla="*/ 131307 h 684090"/>
                  <a:gd name="connsiteX8" fmla="*/ 359793 w 657796"/>
                  <a:gd name="connsiteY8" fmla="*/ 304926 h 684090"/>
                  <a:gd name="connsiteX9" fmla="*/ 359793 w 657796"/>
                  <a:gd name="connsiteY9" fmla="*/ 350645 h 684090"/>
                  <a:gd name="connsiteX10" fmla="*/ 158498 w 657796"/>
                  <a:gd name="connsiteY10" fmla="*/ 350645 h 684090"/>
                  <a:gd name="connsiteX11" fmla="*/ 158498 w 657796"/>
                  <a:gd name="connsiteY11" fmla="*/ 304926 h 684090"/>
                  <a:gd name="connsiteX12" fmla="*/ 400097 w 657796"/>
                  <a:gd name="connsiteY12" fmla="*/ 437807 h 684090"/>
                  <a:gd name="connsiteX13" fmla="*/ 400097 w 657796"/>
                  <a:gd name="connsiteY13" fmla="*/ 549137 h 684090"/>
                  <a:gd name="connsiteX14" fmla="*/ 314943 w 657796"/>
                  <a:gd name="connsiteY14" fmla="*/ 549137 h 684090"/>
                  <a:gd name="connsiteX15" fmla="*/ 314943 w 657796"/>
                  <a:gd name="connsiteY15" fmla="*/ 437807 h 684090"/>
                  <a:gd name="connsiteX16" fmla="*/ 453771 w 657796"/>
                  <a:gd name="connsiteY16" fmla="*/ 86485 h 684090"/>
                  <a:gd name="connsiteX17" fmla="*/ 453771 w 657796"/>
                  <a:gd name="connsiteY17" fmla="*/ 184674 h 684090"/>
                  <a:gd name="connsiteX18" fmla="*/ 409532 w 657796"/>
                  <a:gd name="connsiteY18" fmla="*/ 184674 h 684090"/>
                  <a:gd name="connsiteX19" fmla="*/ 409532 w 657796"/>
                  <a:gd name="connsiteY19" fmla="*/ 229496 h 684090"/>
                  <a:gd name="connsiteX20" fmla="*/ 363813 w 657796"/>
                  <a:gd name="connsiteY20" fmla="*/ 229496 h 684090"/>
                  <a:gd name="connsiteX21" fmla="*/ 363813 w 657796"/>
                  <a:gd name="connsiteY21" fmla="*/ 131307 h 684090"/>
                  <a:gd name="connsiteX22" fmla="*/ 408052 w 657796"/>
                  <a:gd name="connsiteY22" fmla="*/ 131307 h 684090"/>
                  <a:gd name="connsiteX23" fmla="*/ 408052 w 657796"/>
                  <a:gd name="connsiteY23" fmla="*/ 86485 h 684090"/>
                  <a:gd name="connsiteX24" fmla="*/ 526732 w 657796"/>
                  <a:gd name="connsiteY24" fmla="*/ 647514 h 684090"/>
                  <a:gd name="connsiteX25" fmla="*/ 526732 w 657796"/>
                  <a:gd name="connsiteY25" fmla="*/ 684090 h 684090"/>
                  <a:gd name="connsiteX26" fmla="*/ 490156 w 657796"/>
                  <a:gd name="connsiteY26" fmla="*/ 684090 h 684090"/>
                  <a:gd name="connsiteX27" fmla="*/ 490156 w 657796"/>
                  <a:gd name="connsiteY27" fmla="*/ 647514 h 684090"/>
                  <a:gd name="connsiteX28" fmla="*/ 526732 w 657796"/>
                  <a:gd name="connsiteY28" fmla="*/ 529105 h 684090"/>
                  <a:gd name="connsiteX29" fmla="*/ 526732 w 657796"/>
                  <a:gd name="connsiteY29" fmla="*/ 565681 h 684090"/>
                  <a:gd name="connsiteX30" fmla="*/ 490156 w 657796"/>
                  <a:gd name="connsiteY30" fmla="*/ 565681 h 684090"/>
                  <a:gd name="connsiteX31" fmla="*/ 490156 w 657796"/>
                  <a:gd name="connsiteY31" fmla="*/ 529105 h 684090"/>
                  <a:gd name="connsiteX32" fmla="*/ 574165 w 657796"/>
                  <a:gd name="connsiteY32" fmla="*/ 480340 h 684090"/>
                  <a:gd name="connsiteX33" fmla="*/ 574165 w 657796"/>
                  <a:gd name="connsiteY33" fmla="*/ 516916 h 684090"/>
                  <a:gd name="connsiteX34" fmla="*/ 537589 w 657796"/>
                  <a:gd name="connsiteY34" fmla="*/ 516916 h 684090"/>
                  <a:gd name="connsiteX35" fmla="*/ 537589 w 657796"/>
                  <a:gd name="connsiteY35" fmla="*/ 480340 h 684090"/>
                  <a:gd name="connsiteX36" fmla="*/ 575310 w 657796"/>
                  <a:gd name="connsiteY36" fmla="*/ 307752 h 684090"/>
                  <a:gd name="connsiteX37" fmla="*/ 575310 w 657796"/>
                  <a:gd name="connsiteY37" fmla="*/ 388406 h 684090"/>
                  <a:gd name="connsiteX38" fmla="*/ 490156 w 657796"/>
                  <a:gd name="connsiteY38" fmla="*/ 388406 h 684090"/>
                  <a:gd name="connsiteX39" fmla="*/ 490156 w 657796"/>
                  <a:gd name="connsiteY39" fmla="*/ 307752 h 684090"/>
                  <a:gd name="connsiteX40" fmla="*/ 611886 w 657796"/>
                  <a:gd name="connsiteY40" fmla="*/ 647514 h 684090"/>
                  <a:gd name="connsiteX41" fmla="*/ 611886 w 657796"/>
                  <a:gd name="connsiteY41" fmla="*/ 684090 h 684090"/>
                  <a:gd name="connsiteX42" fmla="*/ 575310 w 657796"/>
                  <a:gd name="connsiteY42" fmla="*/ 684090 h 684090"/>
                  <a:gd name="connsiteX43" fmla="*/ 575310 w 657796"/>
                  <a:gd name="connsiteY43" fmla="*/ 647514 h 684090"/>
                  <a:gd name="connsiteX44" fmla="*/ 655576 w 657796"/>
                  <a:gd name="connsiteY44" fmla="*/ 0 h 684090"/>
                  <a:gd name="connsiteX45" fmla="*/ 655576 w 657796"/>
                  <a:gd name="connsiteY45" fmla="*/ 27432 h 684090"/>
                  <a:gd name="connsiteX46" fmla="*/ 27432 w 657796"/>
                  <a:gd name="connsiteY46" fmla="*/ 27432 h 684090"/>
                  <a:gd name="connsiteX47" fmla="*/ 27432 w 657796"/>
                  <a:gd name="connsiteY47" fmla="*/ 669291 h 684090"/>
                  <a:gd name="connsiteX48" fmla="*/ 0 w 657796"/>
                  <a:gd name="connsiteY48" fmla="*/ 669291 h 684090"/>
                  <a:gd name="connsiteX49" fmla="*/ 0 w 657796"/>
                  <a:gd name="connsiteY49" fmla="*/ 13715 h 684090"/>
                  <a:gd name="connsiteX50" fmla="*/ 1 w 657796"/>
                  <a:gd name="connsiteY50" fmla="*/ 13715 h 684090"/>
                  <a:gd name="connsiteX51" fmla="*/ 1 w 657796"/>
                  <a:gd name="connsiteY51" fmla="*/ 0 h 684090"/>
                  <a:gd name="connsiteX52" fmla="*/ 657796 w 657796"/>
                  <a:gd name="connsiteY52" fmla="*/ 610938 h 684090"/>
                  <a:gd name="connsiteX53" fmla="*/ 657796 w 657796"/>
                  <a:gd name="connsiteY53" fmla="*/ 647514 h 684090"/>
                  <a:gd name="connsiteX54" fmla="*/ 621220 w 657796"/>
                  <a:gd name="connsiteY54" fmla="*/ 647514 h 684090"/>
                  <a:gd name="connsiteX55" fmla="*/ 621220 w 657796"/>
                  <a:gd name="connsiteY55" fmla="*/ 610938 h 684090"/>
                  <a:gd name="connsiteX56" fmla="*/ 657796 w 657796"/>
                  <a:gd name="connsiteY56" fmla="*/ 520005 h 684090"/>
                  <a:gd name="connsiteX57" fmla="*/ 657796 w 657796"/>
                  <a:gd name="connsiteY57" fmla="*/ 556581 h 684090"/>
                  <a:gd name="connsiteX58" fmla="*/ 621220 w 657796"/>
                  <a:gd name="connsiteY58" fmla="*/ 556581 h 684090"/>
                  <a:gd name="connsiteX59" fmla="*/ 621220 w 657796"/>
                  <a:gd name="connsiteY59" fmla="*/ 520005 h 684090"/>
                  <a:gd name="connsiteX60" fmla="*/ 657796 w 657796"/>
                  <a:gd name="connsiteY60" fmla="*/ 443764 h 684090"/>
                  <a:gd name="connsiteX61" fmla="*/ 657796 w 657796"/>
                  <a:gd name="connsiteY61" fmla="*/ 480340 h 684090"/>
                  <a:gd name="connsiteX62" fmla="*/ 621220 w 657796"/>
                  <a:gd name="connsiteY62" fmla="*/ 480340 h 684090"/>
                  <a:gd name="connsiteX63" fmla="*/ 621220 w 657796"/>
                  <a:gd name="connsiteY63" fmla="*/ 443764 h 684090"/>
                  <a:gd name="connsiteX64" fmla="*/ 657796 w 657796"/>
                  <a:gd name="connsiteY64" fmla="*/ 351830 h 684090"/>
                  <a:gd name="connsiteX65" fmla="*/ 657796 w 657796"/>
                  <a:gd name="connsiteY65" fmla="*/ 388406 h 684090"/>
                  <a:gd name="connsiteX66" fmla="*/ 621220 w 657796"/>
                  <a:gd name="connsiteY66" fmla="*/ 388406 h 684090"/>
                  <a:gd name="connsiteX67" fmla="*/ 621220 w 657796"/>
                  <a:gd name="connsiteY67" fmla="*/ 351830 h 684090"/>
                  <a:gd name="connsiteX68" fmla="*/ 657796 w 657796"/>
                  <a:gd name="connsiteY68" fmla="*/ 268252 h 684090"/>
                  <a:gd name="connsiteX69" fmla="*/ 657796 w 657796"/>
                  <a:gd name="connsiteY69" fmla="*/ 304828 h 684090"/>
                  <a:gd name="connsiteX70" fmla="*/ 621220 w 657796"/>
                  <a:gd name="connsiteY70" fmla="*/ 304828 h 684090"/>
                  <a:gd name="connsiteX71" fmla="*/ 621220 w 657796"/>
                  <a:gd name="connsiteY71" fmla="*/ 268252 h 684090"/>
                  <a:gd name="connsiteX72" fmla="*/ 657796 w 657796"/>
                  <a:gd name="connsiteY72" fmla="*/ 184674 h 684090"/>
                  <a:gd name="connsiteX73" fmla="*/ 657796 w 657796"/>
                  <a:gd name="connsiteY73" fmla="*/ 221250 h 684090"/>
                  <a:gd name="connsiteX74" fmla="*/ 621220 w 657796"/>
                  <a:gd name="connsiteY74" fmla="*/ 221250 h 684090"/>
                  <a:gd name="connsiteX75" fmla="*/ 621220 w 657796"/>
                  <a:gd name="connsiteY75" fmla="*/ 184674 h 684090"/>
                  <a:gd name="connsiteX76" fmla="*/ 657796 w 657796"/>
                  <a:gd name="connsiteY76" fmla="*/ 90234 h 684090"/>
                  <a:gd name="connsiteX77" fmla="*/ 657796 w 657796"/>
                  <a:gd name="connsiteY77" fmla="*/ 126810 h 684090"/>
                  <a:gd name="connsiteX78" fmla="*/ 621220 w 657796"/>
                  <a:gd name="connsiteY78" fmla="*/ 126810 h 684090"/>
                  <a:gd name="connsiteX79" fmla="*/ 621220 w 657796"/>
                  <a:gd name="connsiteY79" fmla="*/ 90234 h 68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57796" h="684090">
                    <a:moveTo>
                      <a:pt x="237650" y="556581"/>
                    </a:moveTo>
                    <a:lnTo>
                      <a:pt x="237650" y="637235"/>
                    </a:lnTo>
                    <a:lnTo>
                      <a:pt x="152496" y="637235"/>
                    </a:lnTo>
                    <a:lnTo>
                      <a:pt x="152496" y="556581"/>
                    </a:lnTo>
                    <a:close/>
                    <a:moveTo>
                      <a:pt x="280227" y="131307"/>
                    </a:moveTo>
                    <a:lnTo>
                      <a:pt x="280227" y="248887"/>
                    </a:lnTo>
                    <a:lnTo>
                      <a:pt x="91301" y="248887"/>
                    </a:lnTo>
                    <a:lnTo>
                      <a:pt x="91301" y="131307"/>
                    </a:lnTo>
                    <a:close/>
                    <a:moveTo>
                      <a:pt x="359793" y="304926"/>
                    </a:moveTo>
                    <a:lnTo>
                      <a:pt x="359793" y="350645"/>
                    </a:lnTo>
                    <a:lnTo>
                      <a:pt x="158498" y="350645"/>
                    </a:lnTo>
                    <a:lnTo>
                      <a:pt x="158498" y="304926"/>
                    </a:lnTo>
                    <a:close/>
                    <a:moveTo>
                      <a:pt x="400097" y="437807"/>
                    </a:moveTo>
                    <a:lnTo>
                      <a:pt x="400097" y="549137"/>
                    </a:lnTo>
                    <a:lnTo>
                      <a:pt x="314943" y="549137"/>
                    </a:lnTo>
                    <a:lnTo>
                      <a:pt x="314943" y="437807"/>
                    </a:lnTo>
                    <a:close/>
                    <a:moveTo>
                      <a:pt x="453771" y="86485"/>
                    </a:moveTo>
                    <a:lnTo>
                      <a:pt x="453771" y="184674"/>
                    </a:lnTo>
                    <a:lnTo>
                      <a:pt x="409532" y="184674"/>
                    </a:lnTo>
                    <a:lnTo>
                      <a:pt x="409532" y="229496"/>
                    </a:lnTo>
                    <a:lnTo>
                      <a:pt x="363813" y="229496"/>
                    </a:lnTo>
                    <a:lnTo>
                      <a:pt x="363813" y="131307"/>
                    </a:lnTo>
                    <a:lnTo>
                      <a:pt x="408052" y="131307"/>
                    </a:lnTo>
                    <a:lnTo>
                      <a:pt x="408052" y="86485"/>
                    </a:lnTo>
                    <a:close/>
                    <a:moveTo>
                      <a:pt x="526732" y="647514"/>
                    </a:moveTo>
                    <a:lnTo>
                      <a:pt x="526732" y="684090"/>
                    </a:lnTo>
                    <a:lnTo>
                      <a:pt x="490156" y="684090"/>
                    </a:lnTo>
                    <a:lnTo>
                      <a:pt x="490156" y="647514"/>
                    </a:lnTo>
                    <a:close/>
                    <a:moveTo>
                      <a:pt x="526732" y="529105"/>
                    </a:moveTo>
                    <a:lnTo>
                      <a:pt x="526732" y="565681"/>
                    </a:lnTo>
                    <a:lnTo>
                      <a:pt x="490156" y="565681"/>
                    </a:lnTo>
                    <a:lnTo>
                      <a:pt x="490156" y="529105"/>
                    </a:lnTo>
                    <a:close/>
                    <a:moveTo>
                      <a:pt x="574165" y="480340"/>
                    </a:moveTo>
                    <a:lnTo>
                      <a:pt x="574165" y="516916"/>
                    </a:lnTo>
                    <a:lnTo>
                      <a:pt x="537589" y="516916"/>
                    </a:lnTo>
                    <a:lnTo>
                      <a:pt x="537589" y="480340"/>
                    </a:lnTo>
                    <a:close/>
                    <a:moveTo>
                      <a:pt x="575310" y="307752"/>
                    </a:moveTo>
                    <a:lnTo>
                      <a:pt x="575310" y="388406"/>
                    </a:lnTo>
                    <a:lnTo>
                      <a:pt x="490156" y="388406"/>
                    </a:lnTo>
                    <a:lnTo>
                      <a:pt x="490156" y="307752"/>
                    </a:lnTo>
                    <a:close/>
                    <a:moveTo>
                      <a:pt x="611886" y="647514"/>
                    </a:moveTo>
                    <a:lnTo>
                      <a:pt x="611886" y="684090"/>
                    </a:lnTo>
                    <a:lnTo>
                      <a:pt x="575310" y="684090"/>
                    </a:lnTo>
                    <a:lnTo>
                      <a:pt x="575310" y="647514"/>
                    </a:lnTo>
                    <a:close/>
                    <a:moveTo>
                      <a:pt x="655576" y="0"/>
                    </a:moveTo>
                    <a:lnTo>
                      <a:pt x="655576" y="27432"/>
                    </a:lnTo>
                    <a:lnTo>
                      <a:pt x="27432" y="27432"/>
                    </a:lnTo>
                    <a:lnTo>
                      <a:pt x="27432" y="669291"/>
                    </a:lnTo>
                    <a:lnTo>
                      <a:pt x="0" y="669291"/>
                    </a:lnTo>
                    <a:lnTo>
                      <a:pt x="0" y="13715"/>
                    </a:lnTo>
                    <a:lnTo>
                      <a:pt x="1" y="13715"/>
                    </a:lnTo>
                    <a:lnTo>
                      <a:pt x="1" y="0"/>
                    </a:lnTo>
                    <a:close/>
                    <a:moveTo>
                      <a:pt x="657796" y="610938"/>
                    </a:moveTo>
                    <a:lnTo>
                      <a:pt x="657796" y="647514"/>
                    </a:lnTo>
                    <a:lnTo>
                      <a:pt x="621220" y="647514"/>
                    </a:lnTo>
                    <a:lnTo>
                      <a:pt x="621220" y="610938"/>
                    </a:lnTo>
                    <a:close/>
                    <a:moveTo>
                      <a:pt x="657796" y="520005"/>
                    </a:moveTo>
                    <a:lnTo>
                      <a:pt x="657796" y="556581"/>
                    </a:lnTo>
                    <a:lnTo>
                      <a:pt x="621220" y="556581"/>
                    </a:lnTo>
                    <a:lnTo>
                      <a:pt x="621220" y="520005"/>
                    </a:lnTo>
                    <a:close/>
                    <a:moveTo>
                      <a:pt x="657796" y="443764"/>
                    </a:moveTo>
                    <a:lnTo>
                      <a:pt x="657796" y="480340"/>
                    </a:lnTo>
                    <a:lnTo>
                      <a:pt x="621220" y="480340"/>
                    </a:lnTo>
                    <a:lnTo>
                      <a:pt x="621220" y="443764"/>
                    </a:lnTo>
                    <a:close/>
                    <a:moveTo>
                      <a:pt x="657796" y="351830"/>
                    </a:moveTo>
                    <a:lnTo>
                      <a:pt x="657796" y="388406"/>
                    </a:lnTo>
                    <a:lnTo>
                      <a:pt x="621220" y="388406"/>
                    </a:lnTo>
                    <a:lnTo>
                      <a:pt x="621220" y="351830"/>
                    </a:lnTo>
                    <a:close/>
                    <a:moveTo>
                      <a:pt x="657796" y="268252"/>
                    </a:moveTo>
                    <a:lnTo>
                      <a:pt x="657796" y="304828"/>
                    </a:lnTo>
                    <a:lnTo>
                      <a:pt x="621220" y="304828"/>
                    </a:lnTo>
                    <a:lnTo>
                      <a:pt x="621220" y="268252"/>
                    </a:lnTo>
                    <a:close/>
                    <a:moveTo>
                      <a:pt x="657796" y="184674"/>
                    </a:moveTo>
                    <a:lnTo>
                      <a:pt x="657796" y="221250"/>
                    </a:lnTo>
                    <a:lnTo>
                      <a:pt x="621220" y="221250"/>
                    </a:lnTo>
                    <a:lnTo>
                      <a:pt x="621220" y="184674"/>
                    </a:lnTo>
                    <a:close/>
                    <a:moveTo>
                      <a:pt x="657796" y="90234"/>
                    </a:moveTo>
                    <a:lnTo>
                      <a:pt x="657796" y="126810"/>
                    </a:lnTo>
                    <a:lnTo>
                      <a:pt x="621220" y="126810"/>
                    </a:lnTo>
                    <a:lnTo>
                      <a:pt x="621220" y="90234"/>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TextBox 178"/>
              <p:cNvSpPr txBox="1"/>
              <p:nvPr/>
            </p:nvSpPr>
            <p:spPr>
              <a:xfrm>
                <a:off x="8245062" y="1217601"/>
                <a:ext cx="646639" cy="75870"/>
              </a:xfrm>
              <a:custGeom>
                <a:avLst/>
                <a:gdLst/>
                <a:ahLst/>
                <a:cxnLst/>
                <a:rect l="l" t="t" r="r" b="b"/>
                <a:pathLst>
                  <a:path w="646639" h="75870">
                    <a:moveTo>
                      <a:pt x="455204" y="41593"/>
                    </a:moveTo>
                    <a:lnTo>
                      <a:pt x="483188" y="41593"/>
                    </a:lnTo>
                    <a:lnTo>
                      <a:pt x="483188" y="46197"/>
                    </a:lnTo>
                    <a:lnTo>
                      <a:pt x="455204" y="46197"/>
                    </a:lnTo>
                    <a:close/>
                    <a:moveTo>
                      <a:pt x="207554" y="41593"/>
                    </a:moveTo>
                    <a:lnTo>
                      <a:pt x="235538" y="41593"/>
                    </a:lnTo>
                    <a:lnTo>
                      <a:pt x="235538" y="46197"/>
                    </a:lnTo>
                    <a:lnTo>
                      <a:pt x="207554" y="46197"/>
                    </a:lnTo>
                    <a:close/>
                    <a:moveTo>
                      <a:pt x="338439" y="38882"/>
                    </a:moveTo>
                    <a:lnTo>
                      <a:pt x="338439" y="69987"/>
                    </a:lnTo>
                    <a:lnTo>
                      <a:pt x="352048" y="69987"/>
                    </a:lnTo>
                    <a:cubicBezTo>
                      <a:pt x="357812" y="69987"/>
                      <a:pt x="362220" y="68605"/>
                      <a:pt x="365272" y="65843"/>
                    </a:cubicBezTo>
                    <a:cubicBezTo>
                      <a:pt x="368325" y="63080"/>
                      <a:pt x="369851" y="59158"/>
                      <a:pt x="369851" y="54076"/>
                    </a:cubicBezTo>
                    <a:cubicBezTo>
                      <a:pt x="369851" y="43946"/>
                      <a:pt x="362979" y="38882"/>
                      <a:pt x="349234" y="38882"/>
                    </a:cubicBezTo>
                    <a:close/>
                    <a:moveTo>
                      <a:pt x="109105" y="7623"/>
                    </a:moveTo>
                    <a:cubicBezTo>
                      <a:pt x="108525" y="9874"/>
                      <a:pt x="107962" y="11699"/>
                      <a:pt x="107416" y="13097"/>
                    </a:cubicBezTo>
                    <a:lnTo>
                      <a:pt x="95087" y="47118"/>
                    </a:lnTo>
                    <a:lnTo>
                      <a:pt x="123378" y="47118"/>
                    </a:lnTo>
                    <a:lnTo>
                      <a:pt x="110998" y="13199"/>
                    </a:lnTo>
                    <a:cubicBezTo>
                      <a:pt x="110622" y="12176"/>
                      <a:pt x="110315" y="11170"/>
                      <a:pt x="110077" y="10181"/>
                    </a:cubicBezTo>
                    <a:cubicBezTo>
                      <a:pt x="109838" y="9328"/>
                      <a:pt x="109582" y="8476"/>
                      <a:pt x="109309" y="7623"/>
                    </a:cubicBezTo>
                    <a:close/>
                    <a:moveTo>
                      <a:pt x="338439" y="5884"/>
                    </a:moveTo>
                    <a:lnTo>
                      <a:pt x="338439" y="34277"/>
                    </a:lnTo>
                    <a:lnTo>
                      <a:pt x="348671" y="34277"/>
                    </a:lnTo>
                    <a:cubicBezTo>
                      <a:pt x="353992" y="34277"/>
                      <a:pt x="358255" y="32913"/>
                      <a:pt x="361461" y="30184"/>
                    </a:cubicBezTo>
                    <a:cubicBezTo>
                      <a:pt x="364667" y="27456"/>
                      <a:pt x="366270" y="23755"/>
                      <a:pt x="366270" y="19083"/>
                    </a:cubicBezTo>
                    <a:cubicBezTo>
                      <a:pt x="366270" y="10283"/>
                      <a:pt x="361069" y="5884"/>
                      <a:pt x="350666" y="5884"/>
                    </a:cubicBezTo>
                    <a:close/>
                    <a:moveTo>
                      <a:pt x="570611" y="4298"/>
                    </a:moveTo>
                    <a:cubicBezTo>
                      <a:pt x="564984" y="4298"/>
                      <a:pt x="560601" y="7180"/>
                      <a:pt x="557463" y="12944"/>
                    </a:cubicBezTo>
                    <a:cubicBezTo>
                      <a:pt x="554325" y="18708"/>
                      <a:pt x="552756" y="27354"/>
                      <a:pt x="552756" y="38882"/>
                    </a:cubicBezTo>
                    <a:cubicBezTo>
                      <a:pt x="552756" y="49386"/>
                      <a:pt x="554257" y="57461"/>
                      <a:pt x="557258" y="63106"/>
                    </a:cubicBezTo>
                    <a:cubicBezTo>
                      <a:pt x="560260" y="68750"/>
                      <a:pt x="564523" y="71573"/>
                      <a:pt x="570048" y="71573"/>
                    </a:cubicBezTo>
                    <a:cubicBezTo>
                      <a:pt x="575471" y="71573"/>
                      <a:pt x="579692" y="68699"/>
                      <a:pt x="582710" y="62952"/>
                    </a:cubicBezTo>
                    <a:cubicBezTo>
                      <a:pt x="585729" y="57205"/>
                      <a:pt x="587238" y="48994"/>
                      <a:pt x="587238" y="38319"/>
                    </a:cubicBezTo>
                    <a:cubicBezTo>
                      <a:pt x="587238" y="15638"/>
                      <a:pt x="581696" y="4298"/>
                      <a:pt x="570611" y="4298"/>
                    </a:cubicBezTo>
                    <a:close/>
                    <a:moveTo>
                      <a:pt x="513461" y="4298"/>
                    </a:moveTo>
                    <a:cubicBezTo>
                      <a:pt x="507834" y="4298"/>
                      <a:pt x="503451" y="7180"/>
                      <a:pt x="500313" y="12944"/>
                    </a:cubicBezTo>
                    <a:cubicBezTo>
                      <a:pt x="497175" y="18708"/>
                      <a:pt x="495606" y="27354"/>
                      <a:pt x="495606" y="38882"/>
                    </a:cubicBezTo>
                    <a:cubicBezTo>
                      <a:pt x="495606" y="49386"/>
                      <a:pt x="497107" y="57461"/>
                      <a:pt x="500108" y="63106"/>
                    </a:cubicBezTo>
                    <a:cubicBezTo>
                      <a:pt x="503110" y="68750"/>
                      <a:pt x="507373" y="71573"/>
                      <a:pt x="512898" y="71573"/>
                    </a:cubicBezTo>
                    <a:cubicBezTo>
                      <a:pt x="518321" y="71573"/>
                      <a:pt x="522542" y="68699"/>
                      <a:pt x="525560" y="62952"/>
                    </a:cubicBezTo>
                    <a:cubicBezTo>
                      <a:pt x="528579" y="57205"/>
                      <a:pt x="530088" y="48994"/>
                      <a:pt x="530088" y="38319"/>
                    </a:cubicBezTo>
                    <a:cubicBezTo>
                      <a:pt x="530088" y="15638"/>
                      <a:pt x="524546" y="4298"/>
                      <a:pt x="513461" y="4298"/>
                    </a:cubicBezTo>
                    <a:close/>
                    <a:moveTo>
                      <a:pt x="333374" y="1228"/>
                    </a:moveTo>
                    <a:lnTo>
                      <a:pt x="352662" y="1228"/>
                    </a:lnTo>
                    <a:cubicBezTo>
                      <a:pt x="358426" y="1228"/>
                      <a:pt x="363013" y="2780"/>
                      <a:pt x="366424" y="5884"/>
                    </a:cubicBezTo>
                    <a:cubicBezTo>
                      <a:pt x="369834" y="8987"/>
                      <a:pt x="371540" y="13097"/>
                      <a:pt x="371540" y="18213"/>
                    </a:cubicBezTo>
                    <a:cubicBezTo>
                      <a:pt x="371540" y="22476"/>
                      <a:pt x="370405" y="26168"/>
                      <a:pt x="368137" y="29289"/>
                    </a:cubicBezTo>
                    <a:cubicBezTo>
                      <a:pt x="365869" y="32410"/>
                      <a:pt x="362706" y="34618"/>
                      <a:pt x="358647" y="35914"/>
                    </a:cubicBezTo>
                    <a:lnTo>
                      <a:pt x="358647" y="36119"/>
                    </a:lnTo>
                    <a:cubicBezTo>
                      <a:pt x="363729" y="36596"/>
                      <a:pt x="367737" y="38413"/>
                      <a:pt x="370670" y="41568"/>
                    </a:cubicBezTo>
                    <a:cubicBezTo>
                      <a:pt x="373603" y="44722"/>
                      <a:pt x="375070" y="48738"/>
                      <a:pt x="375070" y="53616"/>
                    </a:cubicBezTo>
                    <a:cubicBezTo>
                      <a:pt x="375070" y="59789"/>
                      <a:pt x="373074" y="64828"/>
                      <a:pt x="369084" y="68733"/>
                    </a:cubicBezTo>
                    <a:cubicBezTo>
                      <a:pt x="365093" y="72638"/>
                      <a:pt x="359756" y="74591"/>
                      <a:pt x="353071" y="74591"/>
                    </a:cubicBezTo>
                    <a:lnTo>
                      <a:pt x="333374" y="74591"/>
                    </a:lnTo>
                    <a:close/>
                    <a:moveTo>
                      <a:pt x="247649" y="1228"/>
                    </a:moveTo>
                    <a:lnTo>
                      <a:pt x="252356" y="1228"/>
                    </a:lnTo>
                    <a:lnTo>
                      <a:pt x="279726" y="60318"/>
                    </a:lnTo>
                    <a:cubicBezTo>
                      <a:pt x="279897" y="60659"/>
                      <a:pt x="280085" y="61119"/>
                      <a:pt x="280289" y="61699"/>
                    </a:cubicBezTo>
                    <a:cubicBezTo>
                      <a:pt x="280494" y="62279"/>
                      <a:pt x="280716" y="62858"/>
                      <a:pt x="280954" y="63438"/>
                    </a:cubicBezTo>
                    <a:cubicBezTo>
                      <a:pt x="281295" y="64325"/>
                      <a:pt x="281654" y="65314"/>
                      <a:pt x="282029" y="66406"/>
                    </a:cubicBezTo>
                    <a:lnTo>
                      <a:pt x="282336" y="66406"/>
                    </a:lnTo>
                    <a:lnTo>
                      <a:pt x="282898" y="64768"/>
                    </a:lnTo>
                    <a:cubicBezTo>
                      <a:pt x="282932" y="64632"/>
                      <a:pt x="283512" y="63012"/>
                      <a:pt x="284638" y="59908"/>
                    </a:cubicBezTo>
                    <a:lnTo>
                      <a:pt x="311599" y="1228"/>
                    </a:lnTo>
                    <a:lnTo>
                      <a:pt x="316101" y="1228"/>
                    </a:lnTo>
                    <a:lnTo>
                      <a:pt x="316101" y="74591"/>
                    </a:lnTo>
                    <a:lnTo>
                      <a:pt x="311241" y="74591"/>
                    </a:lnTo>
                    <a:lnTo>
                      <a:pt x="311241" y="22511"/>
                    </a:lnTo>
                    <a:cubicBezTo>
                      <a:pt x="311241" y="21249"/>
                      <a:pt x="311428" y="17650"/>
                      <a:pt x="311804" y="11716"/>
                    </a:cubicBezTo>
                    <a:lnTo>
                      <a:pt x="311599" y="11716"/>
                    </a:lnTo>
                    <a:cubicBezTo>
                      <a:pt x="310542" y="14478"/>
                      <a:pt x="309655" y="16610"/>
                      <a:pt x="308939" y="18111"/>
                    </a:cubicBezTo>
                    <a:lnTo>
                      <a:pt x="282847" y="74591"/>
                    </a:lnTo>
                    <a:lnTo>
                      <a:pt x="281210" y="74591"/>
                    </a:lnTo>
                    <a:lnTo>
                      <a:pt x="255016" y="18418"/>
                    </a:lnTo>
                    <a:cubicBezTo>
                      <a:pt x="254164" y="16610"/>
                      <a:pt x="253362" y="14308"/>
                      <a:pt x="252612" y="11511"/>
                    </a:cubicBezTo>
                    <a:lnTo>
                      <a:pt x="252356" y="11511"/>
                    </a:lnTo>
                    <a:cubicBezTo>
                      <a:pt x="252595" y="14785"/>
                      <a:pt x="252714" y="18043"/>
                      <a:pt x="252714" y="21283"/>
                    </a:cubicBezTo>
                    <a:lnTo>
                      <a:pt x="252714" y="74591"/>
                    </a:lnTo>
                    <a:lnTo>
                      <a:pt x="247649" y="74591"/>
                    </a:lnTo>
                    <a:close/>
                    <a:moveTo>
                      <a:pt x="147488" y="1228"/>
                    </a:moveTo>
                    <a:lnTo>
                      <a:pt x="153576" y="1228"/>
                    </a:lnTo>
                    <a:lnTo>
                      <a:pt x="169998" y="28803"/>
                    </a:lnTo>
                    <a:cubicBezTo>
                      <a:pt x="170851" y="30236"/>
                      <a:pt x="171738" y="31873"/>
                      <a:pt x="172659" y="33714"/>
                    </a:cubicBezTo>
                    <a:lnTo>
                      <a:pt x="172863" y="33714"/>
                    </a:lnTo>
                    <a:lnTo>
                      <a:pt x="175575" y="28803"/>
                    </a:lnTo>
                    <a:lnTo>
                      <a:pt x="191895" y="1228"/>
                    </a:lnTo>
                    <a:lnTo>
                      <a:pt x="197778" y="1228"/>
                    </a:lnTo>
                    <a:lnTo>
                      <a:pt x="175779" y="37500"/>
                    </a:lnTo>
                    <a:lnTo>
                      <a:pt x="198290" y="74591"/>
                    </a:lnTo>
                    <a:lnTo>
                      <a:pt x="192150" y="74591"/>
                    </a:lnTo>
                    <a:lnTo>
                      <a:pt x="175268" y="46607"/>
                    </a:lnTo>
                    <a:cubicBezTo>
                      <a:pt x="174210" y="44867"/>
                      <a:pt x="173307" y="43162"/>
                      <a:pt x="172556" y="41491"/>
                    </a:cubicBezTo>
                    <a:lnTo>
                      <a:pt x="172300" y="41491"/>
                    </a:lnTo>
                    <a:cubicBezTo>
                      <a:pt x="171380" y="43367"/>
                      <a:pt x="170408" y="45072"/>
                      <a:pt x="169384" y="46607"/>
                    </a:cubicBezTo>
                    <a:lnTo>
                      <a:pt x="152195" y="74591"/>
                    </a:lnTo>
                    <a:lnTo>
                      <a:pt x="146107" y="74591"/>
                    </a:lnTo>
                    <a:lnTo>
                      <a:pt x="169282" y="37603"/>
                    </a:lnTo>
                    <a:close/>
                    <a:moveTo>
                      <a:pt x="107007" y="1228"/>
                    </a:moveTo>
                    <a:lnTo>
                      <a:pt x="111816" y="1228"/>
                    </a:lnTo>
                    <a:lnTo>
                      <a:pt x="139186" y="74591"/>
                    </a:lnTo>
                    <a:lnTo>
                      <a:pt x="133508" y="74591"/>
                    </a:lnTo>
                    <a:lnTo>
                      <a:pt x="125118" y="51774"/>
                    </a:lnTo>
                    <a:lnTo>
                      <a:pt x="93296" y="51774"/>
                    </a:lnTo>
                    <a:lnTo>
                      <a:pt x="84906" y="74591"/>
                    </a:lnTo>
                    <a:lnTo>
                      <a:pt x="79330" y="74591"/>
                    </a:lnTo>
                    <a:close/>
                    <a:moveTo>
                      <a:pt x="0" y="1228"/>
                    </a:moveTo>
                    <a:lnTo>
                      <a:pt x="4706" y="1228"/>
                    </a:lnTo>
                    <a:lnTo>
                      <a:pt x="32077" y="60318"/>
                    </a:lnTo>
                    <a:cubicBezTo>
                      <a:pt x="32247" y="60659"/>
                      <a:pt x="32435" y="61119"/>
                      <a:pt x="32639" y="61699"/>
                    </a:cubicBezTo>
                    <a:cubicBezTo>
                      <a:pt x="32844" y="62279"/>
                      <a:pt x="33066" y="62858"/>
                      <a:pt x="33305" y="63438"/>
                    </a:cubicBezTo>
                    <a:cubicBezTo>
                      <a:pt x="33646" y="64325"/>
                      <a:pt x="34004" y="65314"/>
                      <a:pt x="34379" y="66406"/>
                    </a:cubicBezTo>
                    <a:lnTo>
                      <a:pt x="34686" y="66406"/>
                    </a:lnTo>
                    <a:lnTo>
                      <a:pt x="35249" y="64768"/>
                    </a:lnTo>
                    <a:cubicBezTo>
                      <a:pt x="35283" y="64632"/>
                      <a:pt x="35863" y="63012"/>
                      <a:pt x="36988" y="59908"/>
                    </a:cubicBezTo>
                    <a:lnTo>
                      <a:pt x="63949" y="1228"/>
                    </a:lnTo>
                    <a:lnTo>
                      <a:pt x="68451" y="1228"/>
                    </a:lnTo>
                    <a:lnTo>
                      <a:pt x="68451" y="74591"/>
                    </a:lnTo>
                    <a:lnTo>
                      <a:pt x="63591" y="74591"/>
                    </a:lnTo>
                    <a:lnTo>
                      <a:pt x="63591" y="22511"/>
                    </a:lnTo>
                    <a:cubicBezTo>
                      <a:pt x="63591" y="21249"/>
                      <a:pt x="63779" y="17650"/>
                      <a:pt x="64154" y="11716"/>
                    </a:cubicBezTo>
                    <a:lnTo>
                      <a:pt x="63949" y="11716"/>
                    </a:lnTo>
                    <a:cubicBezTo>
                      <a:pt x="62892" y="14478"/>
                      <a:pt x="62005" y="16610"/>
                      <a:pt x="61289" y="18111"/>
                    </a:cubicBezTo>
                    <a:lnTo>
                      <a:pt x="35197" y="74591"/>
                    </a:lnTo>
                    <a:lnTo>
                      <a:pt x="33560" y="74591"/>
                    </a:lnTo>
                    <a:lnTo>
                      <a:pt x="7367" y="18418"/>
                    </a:lnTo>
                    <a:cubicBezTo>
                      <a:pt x="6514" y="16610"/>
                      <a:pt x="5712" y="14308"/>
                      <a:pt x="4962" y="11511"/>
                    </a:cubicBezTo>
                    <a:lnTo>
                      <a:pt x="4706" y="11511"/>
                    </a:lnTo>
                    <a:cubicBezTo>
                      <a:pt x="4945" y="14785"/>
                      <a:pt x="5064" y="18043"/>
                      <a:pt x="5064" y="21283"/>
                    </a:cubicBezTo>
                    <a:lnTo>
                      <a:pt x="5064" y="74591"/>
                    </a:lnTo>
                    <a:lnTo>
                      <a:pt x="0" y="74591"/>
                    </a:lnTo>
                    <a:close/>
                    <a:moveTo>
                      <a:pt x="627147" y="0"/>
                    </a:moveTo>
                    <a:cubicBezTo>
                      <a:pt x="630080" y="0"/>
                      <a:pt x="632741" y="444"/>
                      <a:pt x="635128" y="1330"/>
                    </a:cubicBezTo>
                    <a:cubicBezTo>
                      <a:pt x="637515" y="2217"/>
                      <a:pt x="639553" y="3479"/>
                      <a:pt x="641242" y="5116"/>
                    </a:cubicBezTo>
                    <a:cubicBezTo>
                      <a:pt x="642930" y="6753"/>
                      <a:pt x="644234" y="8732"/>
                      <a:pt x="645155" y="11051"/>
                    </a:cubicBezTo>
                    <a:cubicBezTo>
                      <a:pt x="646076" y="13370"/>
                      <a:pt x="646537" y="15962"/>
                      <a:pt x="646537" y="18827"/>
                    </a:cubicBezTo>
                    <a:cubicBezTo>
                      <a:pt x="646537" y="22204"/>
                      <a:pt x="646051" y="25196"/>
                      <a:pt x="645079" y="27806"/>
                    </a:cubicBezTo>
                    <a:cubicBezTo>
                      <a:pt x="644107" y="30415"/>
                      <a:pt x="642785" y="32785"/>
                      <a:pt x="641114" y="34917"/>
                    </a:cubicBezTo>
                    <a:cubicBezTo>
                      <a:pt x="639442" y="37048"/>
                      <a:pt x="637490" y="39010"/>
                      <a:pt x="635256" y="40800"/>
                    </a:cubicBezTo>
                    <a:cubicBezTo>
                      <a:pt x="633022" y="42591"/>
                      <a:pt x="630660" y="44373"/>
                      <a:pt x="628170" y="46146"/>
                    </a:cubicBezTo>
                    <a:cubicBezTo>
                      <a:pt x="624862" y="48500"/>
                      <a:pt x="622065" y="50589"/>
                      <a:pt x="619780" y="52413"/>
                    </a:cubicBezTo>
                    <a:cubicBezTo>
                      <a:pt x="617495" y="54238"/>
                      <a:pt x="615636" y="56020"/>
                      <a:pt x="614204" y="57760"/>
                    </a:cubicBezTo>
                    <a:cubicBezTo>
                      <a:pt x="612771" y="59499"/>
                      <a:pt x="611740" y="61290"/>
                      <a:pt x="611109" y="63131"/>
                    </a:cubicBezTo>
                    <a:cubicBezTo>
                      <a:pt x="610478" y="64973"/>
                      <a:pt x="610162" y="67105"/>
                      <a:pt x="610162" y="69526"/>
                    </a:cubicBezTo>
                    <a:lnTo>
                      <a:pt x="610162" y="70294"/>
                    </a:lnTo>
                    <a:lnTo>
                      <a:pt x="646639" y="70294"/>
                    </a:lnTo>
                    <a:lnTo>
                      <a:pt x="646639" y="74591"/>
                    </a:lnTo>
                    <a:lnTo>
                      <a:pt x="605097" y="74591"/>
                    </a:lnTo>
                    <a:lnTo>
                      <a:pt x="605097" y="71163"/>
                    </a:lnTo>
                    <a:cubicBezTo>
                      <a:pt x="605097" y="68878"/>
                      <a:pt x="605285" y="66823"/>
                      <a:pt x="605660" y="64999"/>
                    </a:cubicBezTo>
                    <a:cubicBezTo>
                      <a:pt x="606035" y="63174"/>
                      <a:pt x="606606" y="61494"/>
                      <a:pt x="607374" y="59959"/>
                    </a:cubicBezTo>
                    <a:cubicBezTo>
                      <a:pt x="608141" y="58425"/>
                      <a:pt x="609096" y="56984"/>
                      <a:pt x="610239" y="55636"/>
                    </a:cubicBezTo>
                    <a:cubicBezTo>
                      <a:pt x="611381" y="54289"/>
                      <a:pt x="612712" y="52942"/>
                      <a:pt x="614229" y="51595"/>
                    </a:cubicBezTo>
                    <a:cubicBezTo>
                      <a:pt x="615747" y="50248"/>
                      <a:pt x="617469" y="48866"/>
                      <a:pt x="619396" y="47451"/>
                    </a:cubicBezTo>
                    <a:cubicBezTo>
                      <a:pt x="621323" y="46035"/>
                      <a:pt x="623430" y="44492"/>
                      <a:pt x="625715" y="42821"/>
                    </a:cubicBezTo>
                    <a:cubicBezTo>
                      <a:pt x="627932" y="41218"/>
                      <a:pt x="630004" y="39632"/>
                      <a:pt x="631931" y="38063"/>
                    </a:cubicBezTo>
                    <a:cubicBezTo>
                      <a:pt x="633858" y="36494"/>
                      <a:pt x="635537" y="34806"/>
                      <a:pt x="636970" y="32998"/>
                    </a:cubicBezTo>
                    <a:cubicBezTo>
                      <a:pt x="638402" y="31191"/>
                      <a:pt x="639536" y="29204"/>
                      <a:pt x="640372" y="27038"/>
                    </a:cubicBezTo>
                    <a:cubicBezTo>
                      <a:pt x="641208" y="24872"/>
                      <a:pt x="641625" y="22391"/>
                      <a:pt x="641625" y="19594"/>
                    </a:cubicBezTo>
                    <a:cubicBezTo>
                      <a:pt x="641625" y="14751"/>
                      <a:pt x="640287" y="10991"/>
                      <a:pt x="637609" y="8314"/>
                    </a:cubicBezTo>
                    <a:cubicBezTo>
                      <a:pt x="634932" y="5636"/>
                      <a:pt x="631172" y="4298"/>
                      <a:pt x="626329" y="4298"/>
                    </a:cubicBezTo>
                    <a:cubicBezTo>
                      <a:pt x="623054" y="4298"/>
                      <a:pt x="619900" y="5014"/>
                      <a:pt x="616864" y="6446"/>
                    </a:cubicBezTo>
                    <a:cubicBezTo>
                      <a:pt x="613829" y="7879"/>
                      <a:pt x="610861" y="9874"/>
                      <a:pt x="607962" y="12432"/>
                    </a:cubicBezTo>
                    <a:lnTo>
                      <a:pt x="607962" y="6907"/>
                    </a:lnTo>
                    <a:cubicBezTo>
                      <a:pt x="610759" y="4758"/>
                      <a:pt x="613777" y="3070"/>
                      <a:pt x="617018" y="1842"/>
                    </a:cubicBezTo>
                    <a:cubicBezTo>
                      <a:pt x="620258" y="614"/>
                      <a:pt x="623634" y="0"/>
                      <a:pt x="627147" y="0"/>
                    </a:cubicBezTo>
                    <a:close/>
                    <a:moveTo>
                      <a:pt x="571020" y="0"/>
                    </a:moveTo>
                    <a:cubicBezTo>
                      <a:pt x="585140" y="0"/>
                      <a:pt x="592200" y="12534"/>
                      <a:pt x="592200" y="37603"/>
                    </a:cubicBezTo>
                    <a:cubicBezTo>
                      <a:pt x="592200" y="50086"/>
                      <a:pt x="590205" y="59584"/>
                      <a:pt x="586215" y="66099"/>
                    </a:cubicBezTo>
                    <a:cubicBezTo>
                      <a:pt x="582224" y="72613"/>
                      <a:pt x="576631" y="75870"/>
                      <a:pt x="569434" y="75870"/>
                    </a:cubicBezTo>
                    <a:cubicBezTo>
                      <a:pt x="562681" y="75870"/>
                      <a:pt x="557395" y="72766"/>
                      <a:pt x="553575" y="66559"/>
                    </a:cubicBezTo>
                    <a:cubicBezTo>
                      <a:pt x="549755" y="60352"/>
                      <a:pt x="547845" y="51330"/>
                      <a:pt x="547845" y="39496"/>
                    </a:cubicBezTo>
                    <a:cubicBezTo>
                      <a:pt x="547845" y="26433"/>
                      <a:pt x="549849" y="16585"/>
                      <a:pt x="553856" y="9951"/>
                    </a:cubicBezTo>
                    <a:cubicBezTo>
                      <a:pt x="557864" y="3317"/>
                      <a:pt x="563585" y="0"/>
                      <a:pt x="571020" y="0"/>
                    </a:cubicBezTo>
                    <a:close/>
                    <a:moveTo>
                      <a:pt x="513870" y="0"/>
                    </a:moveTo>
                    <a:cubicBezTo>
                      <a:pt x="527990" y="0"/>
                      <a:pt x="535050" y="12534"/>
                      <a:pt x="535050" y="37603"/>
                    </a:cubicBezTo>
                    <a:cubicBezTo>
                      <a:pt x="535050" y="50086"/>
                      <a:pt x="533055" y="59584"/>
                      <a:pt x="529065" y="66099"/>
                    </a:cubicBezTo>
                    <a:cubicBezTo>
                      <a:pt x="525074" y="72613"/>
                      <a:pt x="519481" y="75870"/>
                      <a:pt x="512284" y="75870"/>
                    </a:cubicBezTo>
                    <a:cubicBezTo>
                      <a:pt x="505531" y="75870"/>
                      <a:pt x="500245" y="72766"/>
                      <a:pt x="496425" y="66559"/>
                    </a:cubicBezTo>
                    <a:cubicBezTo>
                      <a:pt x="492605" y="60352"/>
                      <a:pt x="490695" y="51330"/>
                      <a:pt x="490695" y="39496"/>
                    </a:cubicBezTo>
                    <a:cubicBezTo>
                      <a:pt x="490695" y="26433"/>
                      <a:pt x="492699" y="16585"/>
                      <a:pt x="496706" y="9951"/>
                    </a:cubicBezTo>
                    <a:cubicBezTo>
                      <a:pt x="500714" y="3317"/>
                      <a:pt x="506435" y="0"/>
                      <a:pt x="513870" y="0"/>
                    </a:cubicBezTo>
                    <a:close/>
                    <a:moveTo>
                      <a:pt x="423113" y="0"/>
                    </a:moveTo>
                    <a:cubicBezTo>
                      <a:pt x="428741" y="0"/>
                      <a:pt x="434129" y="904"/>
                      <a:pt x="439280" y="2712"/>
                    </a:cubicBezTo>
                    <a:lnTo>
                      <a:pt x="439280" y="8083"/>
                    </a:lnTo>
                    <a:cubicBezTo>
                      <a:pt x="434129" y="5764"/>
                      <a:pt x="428706" y="4605"/>
                      <a:pt x="423011" y="4605"/>
                    </a:cubicBezTo>
                    <a:cubicBezTo>
                      <a:pt x="413802" y="4605"/>
                      <a:pt x="406316" y="7725"/>
                      <a:pt x="400552" y="13967"/>
                    </a:cubicBezTo>
                    <a:cubicBezTo>
                      <a:pt x="394788" y="20208"/>
                      <a:pt x="391906" y="28513"/>
                      <a:pt x="391906" y="38882"/>
                    </a:cubicBezTo>
                    <a:cubicBezTo>
                      <a:pt x="391906" y="48875"/>
                      <a:pt x="394660" y="56762"/>
                      <a:pt x="400168" y="62543"/>
                    </a:cubicBezTo>
                    <a:cubicBezTo>
                      <a:pt x="405676" y="68324"/>
                      <a:pt x="412659" y="71215"/>
                      <a:pt x="421118" y="71215"/>
                    </a:cubicBezTo>
                    <a:cubicBezTo>
                      <a:pt x="427871" y="71215"/>
                      <a:pt x="433925" y="69901"/>
                      <a:pt x="439280" y="67275"/>
                    </a:cubicBezTo>
                    <a:lnTo>
                      <a:pt x="439280" y="72187"/>
                    </a:lnTo>
                    <a:cubicBezTo>
                      <a:pt x="433345" y="74642"/>
                      <a:pt x="427155" y="75870"/>
                      <a:pt x="420709" y="75870"/>
                    </a:cubicBezTo>
                    <a:cubicBezTo>
                      <a:pt x="410681" y="75870"/>
                      <a:pt x="402504" y="72502"/>
                      <a:pt x="396178" y="65766"/>
                    </a:cubicBezTo>
                    <a:cubicBezTo>
                      <a:pt x="389851" y="59030"/>
                      <a:pt x="386687" y="50239"/>
                      <a:pt x="386687" y="39393"/>
                    </a:cubicBezTo>
                    <a:cubicBezTo>
                      <a:pt x="386687" y="27490"/>
                      <a:pt x="390115" y="17949"/>
                      <a:pt x="396970" y="10769"/>
                    </a:cubicBezTo>
                    <a:cubicBezTo>
                      <a:pt x="403826" y="3590"/>
                      <a:pt x="412540" y="0"/>
                      <a:pt x="423113" y="0"/>
                    </a:cubicBezTo>
                    <a:close/>
                  </a:path>
                </a:pathLst>
              </a:custGeom>
              <a:solidFill>
                <a:srgbClr val="000000"/>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800" dirty="0"/>
              </a:p>
            </p:txBody>
          </p:sp>
        </p:grpSp>
        <p:grpSp>
          <p:nvGrpSpPr>
            <p:cNvPr id="1055" name="GPS Ant"/>
            <p:cNvGrpSpPr/>
            <p:nvPr/>
          </p:nvGrpSpPr>
          <p:grpSpPr>
            <a:xfrm>
              <a:off x="9687250" y="1138250"/>
              <a:ext cx="280416" cy="310441"/>
              <a:chOff x="9687250" y="1138250"/>
              <a:chExt cx="280416" cy="310441"/>
            </a:xfrm>
          </p:grpSpPr>
          <p:sp>
            <p:nvSpPr>
              <p:cNvPr id="1046" name="Rectangle 1045"/>
              <p:cNvSpPr/>
              <p:nvPr/>
            </p:nvSpPr>
            <p:spPr>
              <a:xfrm>
                <a:off x="9687250" y="1138250"/>
                <a:ext cx="280416" cy="310441"/>
              </a:xfrm>
              <a:prstGeom prst="rect">
                <a:avLst/>
              </a:prstGeom>
              <a:solidFill>
                <a:srgbClr val="CBD5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p:cNvSpPr/>
              <p:nvPr/>
            </p:nvSpPr>
            <p:spPr>
              <a:xfrm>
                <a:off x="9723088" y="1195464"/>
                <a:ext cx="208740" cy="198019"/>
              </a:xfrm>
              <a:prstGeom prst="ellips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p:cNvSpPr/>
              <p:nvPr/>
            </p:nvSpPr>
            <p:spPr>
              <a:xfrm>
                <a:off x="9746424" y="1217602"/>
                <a:ext cx="162068" cy="153744"/>
              </a:xfrm>
              <a:prstGeom prst="ellipse">
                <a:avLst/>
              </a:prstGeom>
              <a:solidFill>
                <a:srgbClr val="B8C6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9" name="Mount Holes"/>
            <p:cNvGrpSpPr/>
            <p:nvPr/>
          </p:nvGrpSpPr>
          <p:grpSpPr>
            <a:xfrm>
              <a:off x="1479423" y="10779"/>
              <a:ext cx="8712697" cy="6447107"/>
              <a:chOff x="1479423" y="10779"/>
              <a:chExt cx="8712697" cy="6447107"/>
            </a:xfrm>
          </p:grpSpPr>
          <p:sp>
            <p:nvSpPr>
              <p:cNvPr id="187" name="Freeform: Shape 186"/>
              <p:cNvSpPr/>
              <p:nvPr/>
            </p:nvSpPr>
            <p:spPr>
              <a:xfrm>
                <a:off x="1479423" y="10779"/>
                <a:ext cx="742950" cy="742950"/>
              </a:xfrm>
              <a:custGeom>
                <a:avLst/>
                <a:gdLst>
                  <a:gd name="connsiteX0" fmla="*/ 371475 w 742950"/>
                  <a:gd name="connsiteY0" fmla="*/ 175686 h 742950"/>
                  <a:gd name="connsiteX1" fmla="*/ 175686 w 742950"/>
                  <a:gd name="connsiteY1" fmla="*/ 371475 h 742950"/>
                  <a:gd name="connsiteX2" fmla="*/ 371475 w 742950"/>
                  <a:gd name="connsiteY2" fmla="*/ 567264 h 742950"/>
                  <a:gd name="connsiteX3" fmla="*/ 567264 w 742950"/>
                  <a:gd name="connsiteY3" fmla="*/ 371475 h 742950"/>
                  <a:gd name="connsiteX4" fmla="*/ 371475 w 742950"/>
                  <a:gd name="connsiteY4" fmla="*/ 175686 h 742950"/>
                  <a:gd name="connsiteX5" fmla="*/ 371475 w 742950"/>
                  <a:gd name="connsiteY5" fmla="*/ 0 h 742950"/>
                  <a:gd name="connsiteX6" fmla="*/ 742950 w 742950"/>
                  <a:gd name="connsiteY6" fmla="*/ 371475 h 742950"/>
                  <a:gd name="connsiteX7" fmla="*/ 371475 w 742950"/>
                  <a:gd name="connsiteY7" fmla="*/ 742950 h 742950"/>
                  <a:gd name="connsiteX8" fmla="*/ 0 w 742950"/>
                  <a:gd name="connsiteY8" fmla="*/ 371475 h 742950"/>
                  <a:gd name="connsiteX9" fmla="*/ 371475 w 742950"/>
                  <a:gd name="connsiteY9" fmla="*/ 0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2950" h="742950">
                    <a:moveTo>
                      <a:pt x="371475" y="175686"/>
                    </a:moveTo>
                    <a:cubicBezTo>
                      <a:pt x="263344" y="175686"/>
                      <a:pt x="175686" y="263344"/>
                      <a:pt x="175686" y="371475"/>
                    </a:cubicBezTo>
                    <a:cubicBezTo>
                      <a:pt x="175686" y="479606"/>
                      <a:pt x="263344" y="567264"/>
                      <a:pt x="371475" y="567264"/>
                    </a:cubicBezTo>
                    <a:cubicBezTo>
                      <a:pt x="479606" y="567264"/>
                      <a:pt x="567264" y="479606"/>
                      <a:pt x="567264" y="371475"/>
                    </a:cubicBezTo>
                    <a:cubicBezTo>
                      <a:pt x="567264" y="263344"/>
                      <a:pt x="479606" y="175686"/>
                      <a:pt x="371475" y="175686"/>
                    </a:cubicBezTo>
                    <a:close/>
                    <a:moveTo>
                      <a:pt x="371475" y="0"/>
                    </a:moveTo>
                    <a:cubicBezTo>
                      <a:pt x="576635" y="0"/>
                      <a:pt x="742950" y="166315"/>
                      <a:pt x="742950" y="371475"/>
                    </a:cubicBezTo>
                    <a:cubicBezTo>
                      <a:pt x="742950" y="576635"/>
                      <a:pt x="576635" y="742950"/>
                      <a:pt x="371475" y="742950"/>
                    </a:cubicBezTo>
                    <a:cubicBezTo>
                      <a:pt x="166315" y="742950"/>
                      <a:pt x="0" y="576635"/>
                      <a:pt x="0" y="371475"/>
                    </a:cubicBezTo>
                    <a:cubicBezTo>
                      <a:pt x="0" y="166315"/>
                      <a:pt x="166315" y="0"/>
                      <a:pt x="371475"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Shape 187"/>
              <p:cNvSpPr/>
              <p:nvPr/>
            </p:nvSpPr>
            <p:spPr>
              <a:xfrm>
                <a:off x="9449170" y="10779"/>
                <a:ext cx="742950" cy="742950"/>
              </a:xfrm>
              <a:custGeom>
                <a:avLst/>
                <a:gdLst>
                  <a:gd name="connsiteX0" fmla="*/ 371475 w 742950"/>
                  <a:gd name="connsiteY0" fmla="*/ 175686 h 742950"/>
                  <a:gd name="connsiteX1" fmla="*/ 175686 w 742950"/>
                  <a:gd name="connsiteY1" fmla="*/ 371475 h 742950"/>
                  <a:gd name="connsiteX2" fmla="*/ 371475 w 742950"/>
                  <a:gd name="connsiteY2" fmla="*/ 567264 h 742950"/>
                  <a:gd name="connsiteX3" fmla="*/ 567264 w 742950"/>
                  <a:gd name="connsiteY3" fmla="*/ 371475 h 742950"/>
                  <a:gd name="connsiteX4" fmla="*/ 371475 w 742950"/>
                  <a:gd name="connsiteY4" fmla="*/ 175686 h 742950"/>
                  <a:gd name="connsiteX5" fmla="*/ 371475 w 742950"/>
                  <a:gd name="connsiteY5" fmla="*/ 0 h 742950"/>
                  <a:gd name="connsiteX6" fmla="*/ 742950 w 742950"/>
                  <a:gd name="connsiteY6" fmla="*/ 371475 h 742950"/>
                  <a:gd name="connsiteX7" fmla="*/ 371475 w 742950"/>
                  <a:gd name="connsiteY7" fmla="*/ 742950 h 742950"/>
                  <a:gd name="connsiteX8" fmla="*/ 0 w 742950"/>
                  <a:gd name="connsiteY8" fmla="*/ 371475 h 742950"/>
                  <a:gd name="connsiteX9" fmla="*/ 371475 w 742950"/>
                  <a:gd name="connsiteY9" fmla="*/ 0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2950" h="742950">
                    <a:moveTo>
                      <a:pt x="371475" y="175686"/>
                    </a:moveTo>
                    <a:cubicBezTo>
                      <a:pt x="263344" y="175686"/>
                      <a:pt x="175686" y="263344"/>
                      <a:pt x="175686" y="371475"/>
                    </a:cubicBezTo>
                    <a:cubicBezTo>
                      <a:pt x="175686" y="479606"/>
                      <a:pt x="263344" y="567264"/>
                      <a:pt x="371475" y="567264"/>
                    </a:cubicBezTo>
                    <a:cubicBezTo>
                      <a:pt x="479606" y="567264"/>
                      <a:pt x="567264" y="479606"/>
                      <a:pt x="567264" y="371475"/>
                    </a:cubicBezTo>
                    <a:cubicBezTo>
                      <a:pt x="567264" y="263344"/>
                      <a:pt x="479606" y="175686"/>
                      <a:pt x="371475" y="175686"/>
                    </a:cubicBezTo>
                    <a:close/>
                    <a:moveTo>
                      <a:pt x="371475" y="0"/>
                    </a:moveTo>
                    <a:cubicBezTo>
                      <a:pt x="576635" y="0"/>
                      <a:pt x="742950" y="166315"/>
                      <a:pt x="742950" y="371475"/>
                    </a:cubicBezTo>
                    <a:cubicBezTo>
                      <a:pt x="742950" y="576635"/>
                      <a:pt x="576635" y="742950"/>
                      <a:pt x="371475" y="742950"/>
                    </a:cubicBezTo>
                    <a:cubicBezTo>
                      <a:pt x="166315" y="742950"/>
                      <a:pt x="0" y="576635"/>
                      <a:pt x="0" y="371475"/>
                    </a:cubicBezTo>
                    <a:cubicBezTo>
                      <a:pt x="0" y="166315"/>
                      <a:pt x="166315" y="0"/>
                      <a:pt x="371475"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Shape 189"/>
              <p:cNvSpPr/>
              <p:nvPr/>
            </p:nvSpPr>
            <p:spPr>
              <a:xfrm>
                <a:off x="1479423" y="5714936"/>
                <a:ext cx="742950" cy="742950"/>
              </a:xfrm>
              <a:custGeom>
                <a:avLst/>
                <a:gdLst>
                  <a:gd name="connsiteX0" fmla="*/ 371475 w 742950"/>
                  <a:gd name="connsiteY0" fmla="*/ 175686 h 742950"/>
                  <a:gd name="connsiteX1" fmla="*/ 175686 w 742950"/>
                  <a:gd name="connsiteY1" fmla="*/ 371475 h 742950"/>
                  <a:gd name="connsiteX2" fmla="*/ 371475 w 742950"/>
                  <a:gd name="connsiteY2" fmla="*/ 567264 h 742950"/>
                  <a:gd name="connsiteX3" fmla="*/ 567264 w 742950"/>
                  <a:gd name="connsiteY3" fmla="*/ 371475 h 742950"/>
                  <a:gd name="connsiteX4" fmla="*/ 371475 w 742950"/>
                  <a:gd name="connsiteY4" fmla="*/ 175686 h 742950"/>
                  <a:gd name="connsiteX5" fmla="*/ 371475 w 742950"/>
                  <a:gd name="connsiteY5" fmla="*/ 0 h 742950"/>
                  <a:gd name="connsiteX6" fmla="*/ 742950 w 742950"/>
                  <a:gd name="connsiteY6" fmla="*/ 371475 h 742950"/>
                  <a:gd name="connsiteX7" fmla="*/ 371475 w 742950"/>
                  <a:gd name="connsiteY7" fmla="*/ 742950 h 742950"/>
                  <a:gd name="connsiteX8" fmla="*/ 0 w 742950"/>
                  <a:gd name="connsiteY8" fmla="*/ 371475 h 742950"/>
                  <a:gd name="connsiteX9" fmla="*/ 371475 w 742950"/>
                  <a:gd name="connsiteY9" fmla="*/ 0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2950" h="742950">
                    <a:moveTo>
                      <a:pt x="371475" y="175686"/>
                    </a:moveTo>
                    <a:cubicBezTo>
                      <a:pt x="263344" y="175686"/>
                      <a:pt x="175686" y="263344"/>
                      <a:pt x="175686" y="371475"/>
                    </a:cubicBezTo>
                    <a:cubicBezTo>
                      <a:pt x="175686" y="479606"/>
                      <a:pt x="263344" y="567264"/>
                      <a:pt x="371475" y="567264"/>
                    </a:cubicBezTo>
                    <a:cubicBezTo>
                      <a:pt x="479606" y="567264"/>
                      <a:pt x="567264" y="479606"/>
                      <a:pt x="567264" y="371475"/>
                    </a:cubicBezTo>
                    <a:cubicBezTo>
                      <a:pt x="567264" y="263344"/>
                      <a:pt x="479606" y="175686"/>
                      <a:pt x="371475" y="175686"/>
                    </a:cubicBezTo>
                    <a:close/>
                    <a:moveTo>
                      <a:pt x="371475" y="0"/>
                    </a:moveTo>
                    <a:cubicBezTo>
                      <a:pt x="576635" y="0"/>
                      <a:pt x="742950" y="166315"/>
                      <a:pt x="742950" y="371475"/>
                    </a:cubicBezTo>
                    <a:cubicBezTo>
                      <a:pt x="742950" y="576635"/>
                      <a:pt x="576635" y="742950"/>
                      <a:pt x="371475" y="742950"/>
                    </a:cubicBezTo>
                    <a:cubicBezTo>
                      <a:pt x="166315" y="742950"/>
                      <a:pt x="0" y="576635"/>
                      <a:pt x="0" y="371475"/>
                    </a:cubicBezTo>
                    <a:cubicBezTo>
                      <a:pt x="0" y="166315"/>
                      <a:pt x="166315" y="0"/>
                      <a:pt x="371475"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Shape 191"/>
              <p:cNvSpPr/>
              <p:nvPr/>
            </p:nvSpPr>
            <p:spPr>
              <a:xfrm>
                <a:off x="9449170" y="5714936"/>
                <a:ext cx="742950" cy="742950"/>
              </a:xfrm>
              <a:custGeom>
                <a:avLst/>
                <a:gdLst>
                  <a:gd name="connsiteX0" fmla="*/ 371475 w 742950"/>
                  <a:gd name="connsiteY0" fmla="*/ 175686 h 742950"/>
                  <a:gd name="connsiteX1" fmla="*/ 175686 w 742950"/>
                  <a:gd name="connsiteY1" fmla="*/ 371475 h 742950"/>
                  <a:gd name="connsiteX2" fmla="*/ 371475 w 742950"/>
                  <a:gd name="connsiteY2" fmla="*/ 567264 h 742950"/>
                  <a:gd name="connsiteX3" fmla="*/ 567264 w 742950"/>
                  <a:gd name="connsiteY3" fmla="*/ 371475 h 742950"/>
                  <a:gd name="connsiteX4" fmla="*/ 371475 w 742950"/>
                  <a:gd name="connsiteY4" fmla="*/ 175686 h 742950"/>
                  <a:gd name="connsiteX5" fmla="*/ 371475 w 742950"/>
                  <a:gd name="connsiteY5" fmla="*/ 0 h 742950"/>
                  <a:gd name="connsiteX6" fmla="*/ 742950 w 742950"/>
                  <a:gd name="connsiteY6" fmla="*/ 371475 h 742950"/>
                  <a:gd name="connsiteX7" fmla="*/ 371475 w 742950"/>
                  <a:gd name="connsiteY7" fmla="*/ 742950 h 742950"/>
                  <a:gd name="connsiteX8" fmla="*/ 0 w 742950"/>
                  <a:gd name="connsiteY8" fmla="*/ 371475 h 742950"/>
                  <a:gd name="connsiteX9" fmla="*/ 371475 w 742950"/>
                  <a:gd name="connsiteY9" fmla="*/ 0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2950" h="742950">
                    <a:moveTo>
                      <a:pt x="371475" y="175686"/>
                    </a:moveTo>
                    <a:cubicBezTo>
                      <a:pt x="263344" y="175686"/>
                      <a:pt x="175686" y="263344"/>
                      <a:pt x="175686" y="371475"/>
                    </a:cubicBezTo>
                    <a:cubicBezTo>
                      <a:pt x="175686" y="479606"/>
                      <a:pt x="263344" y="567264"/>
                      <a:pt x="371475" y="567264"/>
                    </a:cubicBezTo>
                    <a:cubicBezTo>
                      <a:pt x="479606" y="567264"/>
                      <a:pt x="567264" y="479606"/>
                      <a:pt x="567264" y="371475"/>
                    </a:cubicBezTo>
                    <a:cubicBezTo>
                      <a:pt x="567264" y="263344"/>
                      <a:pt x="479606" y="175686"/>
                      <a:pt x="371475" y="175686"/>
                    </a:cubicBezTo>
                    <a:close/>
                    <a:moveTo>
                      <a:pt x="371475" y="0"/>
                    </a:moveTo>
                    <a:cubicBezTo>
                      <a:pt x="576635" y="0"/>
                      <a:pt x="742950" y="166315"/>
                      <a:pt x="742950" y="371475"/>
                    </a:cubicBezTo>
                    <a:cubicBezTo>
                      <a:pt x="742950" y="576635"/>
                      <a:pt x="576635" y="742950"/>
                      <a:pt x="371475" y="742950"/>
                    </a:cubicBezTo>
                    <a:cubicBezTo>
                      <a:pt x="166315" y="742950"/>
                      <a:pt x="0" y="576635"/>
                      <a:pt x="0" y="371475"/>
                    </a:cubicBezTo>
                    <a:cubicBezTo>
                      <a:pt x="0" y="166315"/>
                      <a:pt x="166315" y="0"/>
                      <a:pt x="371475"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3" name="Radio"/>
            <p:cNvGrpSpPr/>
            <p:nvPr/>
          </p:nvGrpSpPr>
          <p:grpSpPr>
            <a:xfrm>
              <a:off x="2336800" y="1717548"/>
              <a:ext cx="3278537" cy="2184400"/>
              <a:chOff x="2336800" y="1717548"/>
              <a:chExt cx="3278537" cy="2184400"/>
            </a:xfrm>
          </p:grpSpPr>
          <p:sp>
            <p:nvSpPr>
              <p:cNvPr id="14" name="Rectangle: Rounded Corners 13"/>
              <p:cNvSpPr/>
              <p:nvPr/>
            </p:nvSpPr>
            <p:spPr>
              <a:xfrm>
                <a:off x="2336800" y="1717548"/>
                <a:ext cx="3278537" cy="2184400"/>
              </a:xfrm>
              <a:prstGeom prst="roundRect">
                <a:avLst>
                  <a:gd name="adj" fmla="val 2932"/>
                </a:avLst>
              </a:prstGeom>
              <a:solidFill>
                <a:srgbClr val="9796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p:cNvSpPr/>
              <p:nvPr/>
            </p:nvSpPr>
            <p:spPr>
              <a:xfrm>
                <a:off x="2662238" y="2090738"/>
                <a:ext cx="2528887" cy="1495425"/>
              </a:xfrm>
              <a:prstGeom prst="roundRect">
                <a:avLst>
                  <a:gd name="adj" fmla="val 23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panose="020F0502020204030204" pitchFamily="34" charset="0"/>
                  <a:cs typeface="Calibri" panose="020F0502020204030204" pitchFamily="34" charset="0"/>
                </a:endParaRPr>
              </a:p>
            </p:txBody>
          </p:sp>
          <p:sp>
            <p:nvSpPr>
              <p:cNvPr id="22" name="Freeform 6"/>
              <p:cNvSpPr>
                <a:spLocks noEditPoints="1"/>
              </p:cNvSpPr>
              <p:nvPr/>
            </p:nvSpPr>
            <p:spPr bwMode="auto">
              <a:xfrm>
                <a:off x="2769867" y="2203942"/>
                <a:ext cx="985364" cy="193978"/>
              </a:xfrm>
              <a:custGeom>
                <a:avLst/>
                <a:gdLst>
                  <a:gd name="T0" fmla="*/ 124 w 18455"/>
                  <a:gd name="T1" fmla="*/ 3770 h 4765"/>
                  <a:gd name="T2" fmla="*/ 87 w 18455"/>
                  <a:gd name="T3" fmla="*/ 1445 h 4765"/>
                  <a:gd name="T4" fmla="*/ 697 w 18455"/>
                  <a:gd name="T5" fmla="*/ 1414 h 4765"/>
                  <a:gd name="T6" fmla="*/ 741 w 18455"/>
                  <a:gd name="T7" fmla="*/ 3597 h 4765"/>
                  <a:gd name="T8" fmla="*/ 1610 w 18455"/>
                  <a:gd name="T9" fmla="*/ 4099 h 4765"/>
                  <a:gd name="T10" fmla="*/ 2188 w 18455"/>
                  <a:gd name="T11" fmla="*/ 990 h 4765"/>
                  <a:gd name="T12" fmla="*/ 4722 w 18455"/>
                  <a:gd name="T13" fmla="*/ 1197 h 4765"/>
                  <a:gd name="T14" fmla="*/ 4430 w 18455"/>
                  <a:gd name="T15" fmla="*/ 3524 h 4765"/>
                  <a:gd name="T16" fmla="*/ 4072 w 18455"/>
                  <a:gd name="T17" fmla="*/ 1257 h 4765"/>
                  <a:gd name="T18" fmla="*/ 2824 w 18455"/>
                  <a:gd name="T19" fmla="*/ 1153 h 4765"/>
                  <a:gd name="T20" fmla="*/ 1556 w 18455"/>
                  <a:gd name="T21" fmla="*/ 4750 h 4765"/>
                  <a:gd name="T22" fmla="*/ 4041 w 18455"/>
                  <a:gd name="T23" fmla="*/ 4520 h 4765"/>
                  <a:gd name="T24" fmla="*/ 4229 w 18455"/>
                  <a:gd name="T25" fmla="*/ 3952 h 4765"/>
                  <a:gd name="T26" fmla="*/ 4826 w 18455"/>
                  <a:gd name="T27" fmla="*/ 4064 h 4765"/>
                  <a:gd name="T28" fmla="*/ 4634 w 18455"/>
                  <a:gd name="T29" fmla="*/ 4627 h 4765"/>
                  <a:gd name="T30" fmla="*/ 6947 w 18455"/>
                  <a:gd name="T31" fmla="*/ 3576 h 4765"/>
                  <a:gd name="T32" fmla="*/ 5453 w 18455"/>
                  <a:gd name="T33" fmla="*/ 1739 h 4765"/>
                  <a:gd name="T34" fmla="*/ 8204 w 18455"/>
                  <a:gd name="T35" fmla="*/ 531 h 4765"/>
                  <a:gd name="T36" fmla="*/ 7830 w 18455"/>
                  <a:gd name="T37" fmla="*/ 1014 h 4765"/>
                  <a:gd name="T38" fmla="*/ 6370 w 18455"/>
                  <a:gd name="T39" fmla="*/ 1184 h 4765"/>
                  <a:gd name="T40" fmla="*/ 6367 w 18455"/>
                  <a:gd name="T41" fmla="*/ 2567 h 4765"/>
                  <a:gd name="T42" fmla="*/ 7747 w 18455"/>
                  <a:gd name="T43" fmla="*/ 2842 h 4765"/>
                  <a:gd name="T44" fmla="*/ 7539 w 18455"/>
                  <a:gd name="T45" fmla="*/ 2455 h 4765"/>
                  <a:gd name="T46" fmla="*/ 7267 w 18455"/>
                  <a:gd name="T47" fmla="*/ 2169 h 4765"/>
                  <a:gd name="T48" fmla="*/ 7345 w 18455"/>
                  <a:gd name="T49" fmla="*/ 1884 h 4765"/>
                  <a:gd name="T50" fmla="*/ 8335 w 18455"/>
                  <a:gd name="T51" fmla="*/ 1923 h 4765"/>
                  <a:gd name="T52" fmla="*/ 8361 w 18455"/>
                  <a:gd name="T53" fmla="*/ 3236 h 4765"/>
                  <a:gd name="T54" fmla="*/ 16898 w 18455"/>
                  <a:gd name="T55" fmla="*/ 3571 h 4765"/>
                  <a:gd name="T56" fmla="*/ 15821 w 18455"/>
                  <a:gd name="T57" fmla="*/ 2517 h 4765"/>
                  <a:gd name="T58" fmla="*/ 15849 w 18455"/>
                  <a:gd name="T59" fmla="*/ 245 h 4765"/>
                  <a:gd name="T60" fmla="*/ 16454 w 18455"/>
                  <a:gd name="T61" fmla="*/ 283 h 4765"/>
                  <a:gd name="T62" fmla="*/ 17306 w 18455"/>
                  <a:gd name="T63" fmla="*/ 2943 h 4765"/>
                  <a:gd name="T64" fmla="*/ 17814 w 18455"/>
                  <a:gd name="T65" fmla="*/ 283 h 4765"/>
                  <a:gd name="T66" fmla="*/ 18419 w 18455"/>
                  <a:gd name="T67" fmla="*/ 245 h 4765"/>
                  <a:gd name="T68" fmla="*/ 18447 w 18455"/>
                  <a:gd name="T69" fmla="*/ 2517 h 4765"/>
                  <a:gd name="T70" fmla="*/ 16898 w 18455"/>
                  <a:gd name="T71" fmla="*/ 3571 h 4765"/>
                  <a:gd name="T72" fmla="*/ 9307 w 18455"/>
                  <a:gd name="T73" fmla="*/ 283 h 4765"/>
                  <a:gd name="T74" fmla="*/ 10367 w 18455"/>
                  <a:gd name="T75" fmla="*/ 217 h 4765"/>
                  <a:gd name="T76" fmla="*/ 11427 w 18455"/>
                  <a:gd name="T77" fmla="*/ 508 h 4765"/>
                  <a:gd name="T78" fmla="*/ 10655 w 18455"/>
                  <a:gd name="T79" fmla="*/ 801 h 4765"/>
                  <a:gd name="T80" fmla="*/ 9934 w 18455"/>
                  <a:gd name="T81" fmla="*/ 1564 h 4765"/>
                  <a:gd name="T82" fmla="*/ 11198 w 18455"/>
                  <a:gd name="T83" fmla="*/ 1831 h 4765"/>
                  <a:gd name="T84" fmla="*/ 9934 w 18455"/>
                  <a:gd name="T85" fmla="*/ 2150 h 4765"/>
                  <a:gd name="T86" fmla="*/ 10648 w 18455"/>
                  <a:gd name="T87" fmla="*/ 2964 h 4765"/>
                  <a:gd name="T88" fmla="*/ 11427 w 18455"/>
                  <a:gd name="T89" fmla="*/ 3255 h 4765"/>
                  <a:gd name="T90" fmla="*/ 10385 w 18455"/>
                  <a:gd name="T91" fmla="*/ 3547 h 4765"/>
                  <a:gd name="T92" fmla="*/ 12328 w 18455"/>
                  <a:gd name="T93" fmla="*/ 2372 h 4765"/>
                  <a:gd name="T94" fmla="*/ 12676 w 18455"/>
                  <a:gd name="T95" fmla="*/ 577 h 4765"/>
                  <a:gd name="T96" fmla="*/ 14954 w 18455"/>
                  <a:gd name="T97" fmla="*/ 1234 h 4765"/>
                  <a:gd name="T98" fmla="*/ 14653 w 18455"/>
                  <a:gd name="T99" fmla="*/ 3524 h 4765"/>
                  <a:gd name="T100" fmla="*/ 14247 w 18455"/>
                  <a:gd name="T101" fmla="*/ 1139 h 4765"/>
                  <a:gd name="T102" fmla="*/ 12974 w 18455"/>
                  <a:gd name="T103" fmla="*/ 2386 h 4765"/>
                  <a:gd name="T104" fmla="*/ 12353 w 18455"/>
                  <a:gd name="T105" fmla="*/ 3496 h 4765"/>
                  <a:gd name="T106" fmla="*/ 4 w 18455"/>
                  <a:gd name="T107" fmla="*/ 616 h 4765"/>
                  <a:gd name="T108" fmla="*/ 386 w 18455"/>
                  <a:gd name="T109" fmla="*/ 161 h 4765"/>
                  <a:gd name="T110" fmla="*/ 784 w 18455"/>
                  <a:gd name="T111" fmla="*/ 613 h 4765"/>
                  <a:gd name="T112" fmla="*/ 389 w 18455"/>
                  <a:gd name="T113" fmla="*/ 1066 h 4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455" h="4765">
                    <a:moveTo>
                      <a:pt x="1241" y="4749"/>
                    </a:moveTo>
                    <a:cubicBezTo>
                      <a:pt x="799" y="4698"/>
                      <a:pt x="407" y="4418"/>
                      <a:pt x="214" y="4016"/>
                    </a:cubicBezTo>
                    <a:cubicBezTo>
                      <a:pt x="185" y="3954"/>
                      <a:pt x="144" y="3844"/>
                      <a:pt x="124" y="3770"/>
                    </a:cubicBezTo>
                    <a:lnTo>
                      <a:pt x="88" y="3637"/>
                    </a:lnTo>
                    <a:lnTo>
                      <a:pt x="88" y="2541"/>
                    </a:lnTo>
                    <a:lnTo>
                      <a:pt x="87" y="1445"/>
                    </a:lnTo>
                    <a:lnTo>
                      <a:pt x="118" y="1414"/>
                    </a:lnTo>
                    <a:cubicBezTo>
                      <a:pt x="147" y="1385"/>
                      <a:pt x="155" y="1384"/>
                      <a:pt x="407" y="1384"/>
                    </a:cubicBezTo>
                    <a:cubicBezTo>
                      <a:pt x="659" y="1384"/>
                      <a:pt x="667" y="1385"/>
                      <a:pt x="697" y="1414"/>
                    </a:cubicBezTo>
                    <a:lnTo>
                      <a:pt x="727" y="1445"/>
                    </a:lnTo>
                    <a:lnTo>
                      <a:pt x="734" y="2521"/>
                    </a:lnTo>
                    <a:lnTo>
                      <a:pt x="741" y="3597"/>
                    </a:lnTo>
                    <a:lnTo>
                      <a:pt x="778" y="3690"/>
                    </a:lnTo>
                    <a:cubicBezTo>
                      <a:pt x="851" y="3876"/>
                      <a:pt x="986" y="4014"/>
                      <a:pt x="1162" y="4085"/>
                    </a:cubicBezTo>
                    <a:cubicBezTo>
                      <a:pt x="1272" y="4129"/>
                      <a:pt x="1488" y="4136"/>
                      <a:pt x="1610" y="4099"/>
                    </a:cubicBezTo>
                    <a:cubicBezTo>
                      <a:pt x="1823" y="4035"/>
                      <a:pt x="1984" y="3876"/>
                      <a:pt x="2057" y="3657"/>
                    </a:cubicBezTo>
                    <a:cubicBezTo>
                      <a:pt x="2086" y="3572"/>
                      <a:pt x="2087" y="3557"/>
                      <a:pt x="2095" y="2430"/>
                    </a:cubicBezTo>
                    <a:cubicBezTo>
                      <a:pt x="2104" y="1179"/>
                      <a:pt x="2102" y="1215"/>
                      <a:pt x="2188" y="990"/>
                    </a:cubicBezTo>
                    <a:cubicBezTo>
                      <a:pt x="2305" y="689"/>
                      <a:pt x="2541" y="432"/>
                      <a:pt x="2834" y="290"/>
                    </a:cubicBezTo>
                    <a:cubicBezTo>
                      <a:pt x="2900" y="258"/>
                      <a:pt x="2999" y="220"/>
                      <a:pt x="3054" y="205"/>
                    </a:cubicBezTo>
                    <a:cubicBezTo>
                      <a:pt x="3818" y="0"/>
                      <a:pt x="4566" y="445"/>
                      <a:pt x="4722" y="1197"/>
                    </a:cubicBezTo>
                    <a:cubicBezTo>
                      <a:pt x="4745" y="1308"/>
                      <a:pt x="4747" y="1395"/>
                      <a:pt x="4747" y="2394"/>
                    </a:cubicBezTo>
                    <a:cubicBezTo>
                      <a:pt x="4747" y="3453"/>
                      <a:pt x="4747" y="3471"/>
                      <a:pt x="4721" y="3497"/>
                    </a:cubicBezTo>
                    <a:cubicBezTo>
                      <a:pt x="4696" y="3522"/>
                      <a:pt x="4676" y="3524"/>
                      <a:pt x="4430" y="3524"/>
                    </a:cubicBezTo>
                    <a:cubicBezTo>
                      <a:pt x="4223" y="3524"/>
                      <a:pt x="4160" y="3520"/>
                      <a:pt x="4140" y="3505"/>
                    </a:cubicBezTo>
                    <a:cubicBezTo>
                      <a:pt x="4115" y="3487"/>
                      <a:pt x="4114" y="3456"/>
                      <a:pt x="4107" y="2408"/>
                    </a:cubicBezTo>
                    <a:cubicBezTo>
                      <a:pt x="4100" y="1352"/>
                      <a:pt x="4100" y="1329"/>
                      <a:pt x="4072" y="1257"/>
                    </a:cubicBezTo>
                    <a:cubicBezTo>
                      <a:pt x="3985" y="1027"/>
                      <a:pt x="3847" y="887"/>
                      <a:pt x="3639" y="817"/>
                    </a:cubicBezTo>
                    <a:cubicBezTo>
                      <a:pt x="3543" y="784"/>
                      <a:pt x="3369" y="778"/>
                      <a:pt x="3262" y="803"/>
                    </a:cubicBezTo>
                    <a:cubicBezTo>
                      <a:pt x="3089" y="843"/>
                      <a:pt x="2900" y="995"/>
                      <a:pt x="2824" y="1153"/>
                    </a:cubicBezTo>
                    <a:cubicBezTo>
                      <a:pt x="2739" y="1329"/>
                      <a:pt x="2743" y="1274"/>
                      <a:pt x="2734" y="2530"/>
                    </a:cubicBezTo>
                    <a:cubicBezTo>
                      <a:pt x="2727" y="3648"/>
                      <a:pt x="2726" y="3680"/>
                      <a:pt x="2698" y="3778"/>
                    </a:cubicBezTo>
                    <a:cubicBezTo>
                      <a:pt x="2545" y="4324"/>
                      <a:pt x="2118" y="4687"/>
                      <a:pt x="1556" y="4750"/>
                    </a:cubicBezTo>
                    <a:cubicBezTo>
                      <a:pt x="1414" y="4765"/>
                      <a:pt x="1384" y="4765"/>
                      <a:pt x="1241" y="4749"/>
                    </a:cubicBezTo>
                    <a:close/>
                    <a:moveTo>
                      <a:pt x="4224" y="4627"/>
                    </a:moveTo>
                    <a:lnTo>
                      <a:pt x="4041" y="4520"/>
                    </a:lnTo>
                    <a:lnTo>
                      <a:pt x="4041" y="4290"/>
                    </a:lnTo>
                    <a:lnTo>
                      <a:pt x="4041" y="4059"/>
                    </a:lnTo>
                    <a:lnTo>
                      <a:pt x="4229" y="3952"/>
                    </a:lnTo>
                    <a:cubicBezTo>
                      <a:pt x="4332" y="3892"/>
                      <a:pt x="4422" y="3844"/>
                      <a:pt x="4429" y="3844"/>
                    </a:cubicBezTo>
                    <a:cubicBezTo>
                      <a:pt x="4436" y="3844"/>
                      <a:pt x="4528" y="3893"/>
                      <a:pt x="4634" y="3954"/>
                    </a:cubicBezTo>
                    <a:lnTo>
                      <a:pt x="4826" y="4064"/>
                    </a:lnTo>
                    <a:lnTo>
                      <a:pt x="4827" y="4290"/>
                    </a:lnTo>
                    <a:lnTo>
                      <a:pt x="4827" y="4517"/>
                    </a:lnTo>
                    <a:lnTo>
                      <a:pt x="4634" y="4627"/>
                    </a:lnTo>
                    <a:cubicBezTo>
                      <a:pt x="4528" y="4688"/>
                      <a:pt x="4433" y="4736"/>
                      <a:pt x="4424" y="4736"/>
                    </a:cubicBezTo>
                    <a:cubicBezTo>
                      <a:pt x="4415" y="4735"/>
                      <a:pt x="4325" y="4686"/>
                      <a:pt x="4224" y="4627"/>
                    </a:cubicBezTo>
                    <a:close/>
                    <a:moveTo>
                      <a:pt x="6947" y="3576"/>
                    </a:moveTo>
                    <a:cubicBezTo>
                      <a:pt x="6712" y="3549"/>
                      <a:pt x="6447" y="3455"/>
                      <a:pt x="6231" y="3322"/>
                    </a:cubicBezTo>
                    <a:cubicBezTo>
                      <a:pt x="6071" y="3223"/>
                      <a:pt x="5808" y="2961"/>
                      <a:pt x="5709" y="2801"/>
                    </a:cubicBezTo>
                    <a:cubicBezTo>
                      <a:pt x="5509" y="2474"/>
                      <a:pt x="5417" y="2095"/>
                      <a:pt x="5453" y="1739"/>
                    </a:cubicBezTo>
                    <a:cubicBezTo>
                      <a:pt x="5496" y="1305"/>
                      <a:pt x="5660" y="958"/>
                      <a:pt x="5965" y="656"/>
                    </a:cubicBezTo>
                    <a:cubicBezTo>
                      <a:pt x="6138" y="485"/>
                      <a:pt x="6347" y="353"/>
                      <a:pt x="6578" y="272"/>
                    </a:cubicBezTo>
                    <a:cubicBezTo>
                      <a:pt x="7125" y="79"/>
                      <a:pt x="7722" y="174"/>
                      <a:pt x="8204" y="531"/>
                    </a:cubicBezTo>
                    <a:cubicBezTo>
                      <a:pt x="8320" y="617"/>
                      <a:pt x="8356" y="663"/>
                      <a:pt x="8340" y="711"/>
                    </a:cubicBezTo>
                    <a:cubicBezTo>
                      <a:pt x="8336" y="724"/>
                      <a:pt x="8253" y="817"/>
                      <a:pt x="8156" y="918"/>
                    </a:cubicBezTo>
                    <a:cubicBezTo>
                      <a:pt x="7953" y="1127"/>
                      <a:pt x="7972" y="1122"/>
                      <a:pt x="7830" y="1014"/>
                    </a:cubicBezTo>
                    <a:cubicBezTo>
                      <a:pt x="7725" y="934"/>
                      <a:pt x="7562" y="854"/>
                      <a:pt x="7441" y="821"/>
                    </a:cubicBezTo>
                    <a:cubicBezTo>
                      <a:pt x="7320" y="789"/>
                      <a:pt x="7040" y="789"/>
                      <a:pt x="6921" y="821"/>
                    </a:cubicBezTo>
                    <a:cubicBezTo>
                      <a:pt x="6718" y="876"/>
                      <a:pt x="6506" y="1016"/>
                      <a:pt x="6370" y="1184"/>
                    </a:cubicBezTo>
                    <a:cubicBezTo>
                      <a:pt x="6288" y="1286"/>
                      <a:pt x="6195" y="1473"/>
                      <a:pt x="6159" y="1610"/>
                    </a:cubicBezTo>
                    <a:cubicBezTo>
                      <a:pt x="6120" y="1759"/>
                      <a:pt x="6120" y="2009"/>
                      <a:pt x="6159" y="2154"/>
                    </a:cubicBezTo>
                    <a:cubicBezTo>
                      <a:pt x="6192" y="2279"/>
                      <a:pt x="6285" y="2462"/>
                      <a:pt x="6367" y="2567"/>
                    </a:cubicBezTo>
                    <a:cubicBezTo>
                      <a:pt x="6483" y="2714"/>
                      <a:pt x="6673" y="2845"/>
                      <a:pt x="6862" y="2909"/>
                    </a:cubicBezTo>
                    <a:cubicBezTo>
                      <a:pt x="7091" y="2986"/>
                      <a:pt x="7405" y="2970"/>
                      <a:pt x="7675" y="2869"/>
                    </a:cubicBezTo>
                    <a:lnTo>
                      <a:pt x="7747" y="2842"/>
                    </a:lnTo>
                    <a:lnTo>
                      <a:pt x="7747" y="2650"/>
                    </a:lnTo>
                    <a:lnTo>
                      <a:pt x="7747" y="2459"/>
                    </a:lnTo>
                    <a:lnTo>
                      <a:pt x="7539" y="2455"/>
                    </a:lnTo>
                    <a:lnTo>
                      <a:pt x="7332" y="2450"/>
                    </a:lnTo>
                    <a:lnTo>
                      <a:pt x="7299" y="2413"/>
                    </a:lnTo>
                    <a:cubicBezTo>
                      <a:pt x="7268" y="2377"/>
                      <a:pt x="7267" y="2368"/>
                      <a:pt x="7267" y="2169"/>
                    </a:cubicBezTo>
                    <a:lnTo>
                      <a:pt x="7267" y="1962"/>
                    </a:lnTo>
                    <a:lnTo>
                      <a:pt x="7306" y="1923"/>
                    </a:lnTo>
                    <a:lnTo>
                      <a:pt x="7345" y="1884"/>
                    </a:lnTo>
                    <a:lnTo>
                      <a:pt x="7821" y="1884"/>
                    </a:lnTo>
                    <a:lnTo>
                      <a:pt x="8296" y="1884"/>
                    </a:lnTo>
                    <a:lnTo>
                      <a:pt x="8335" y="1923"/>
                    </a:lnTo>
                    <a:lnTo>
                      <a:pt x="8374" y="1962"/>
                    </a:lnTo>
                    <a:lnTo>
                      <a:pt x="8374" y="2582"/>
                    </a:lnTo>
                    <a:cubicBezTo>
                      <a:pt x="8374" y="2948"/>
                      <a:pt x="8369" y="3216"/>
                      <a:pt x="8361" y="3236"/>
                    </a:cubicBezTo>
                    <a:cubicBezTo>
                      <a:pt x="8334" y="3308"/>
                      <a:pt x="7918" y="3479"/>
                      <a:pt x="7634" y="3536"/>
                    </a:cubicBezTo>
                    <a:cubicBezTo>
                      <a:pt x="7379" y="3587"/>
                      <a:pt x="7157" y="3600"/>
                      <a:pt x="6947" y="3576"/>
                    </a:cubicBezTo>
                    <a:close/>
                    <a:moveTo>
                      <a:pt x="16898" y="3571"/>
                    </a:moveTo>
                    <a:cubicBezTo>
                      <a:pt x="16611" y="3519"/>
                      <a:pt x="16377" y="3393"/>
                      <a:pt x="16172" y="3182"/>
                    </a:cubicBezTo>
                    <a:cubicBezTo>
                      <a:pt x="16017" y="3021"/>
                      <a:pt x="15916" y="2846"/>
                      <a:pt x="15852" y="2623"/>
                    </a:cubicBezTo>
                    <a:lnTo>
                      <a:pt x="15821" y="2517"/>
                    </a:lnTo>
                    <a:lnTo>
                      <a:pt x="15817" y="1395"/>
                    </a:lnTo>
                    <a:lnTo>
                      <a:pt x="15813" y="273"/>
                    </a:lnTo>
                    <a:lnTo>
                      <a:pt x="15849" y="245"/>
                    </a:lnTo>
                    <a:cubicBezTo>
                      <a:pt x="15882" y="219"/>
                      <a:pt x="15900" y="217"/>
                      <a:pt x="16136" y="217"/>
                    </a:cubicBezTo>
                    <a:cubicBezTo>
                      <a:pt x="16386" y="217"/>
                      <a:pt x="16389" y="217"/>
                      <a:pt x="16421" y="250"/>
                    </a:cubicBezTo>
                    <a:lnTo>
                      <a:pt x="16454" y="283"/>
                    </a:lnTo>
                    <a:lnTo>
                      <a:pt x="16454" y="1320"/>
                    </a:lnTo>
                    <a:cubicBezTo>
                      <a:pt x="16454" y="2187"/>
                      <a:pt x="16458" y="2371"/>
                      <a:pt x="16474" y="2441"/>
                    </a:cubicBezTo>
                    <a:cubicBezTo>
                      <a:pt x="16562" y="2815"/>
                      <a:pt x="16924" y="3033"/>
                      <a:pt x="17306" y="2943"/>
                    </a:cubicBezTo>
                    <a:cubicBezTo>
                      <a:pt x="17546" y="2887"/>
                      <a:pt x="17734" y="2693"/>
                      <a:pt x="17794" y="2441"/>
                    </a:cubicBezTo>
                    <a:cubicBezTo>
                      <a:pt x="17810" y="2371"/>
                      <a:pt x="17814" y="2187"/>
                      <a:pt x="17814" y="1320"/>
                    </a:cubicBezTo>
                    <a:lnTo>
                      <a:pt x="17814" y="283"/>
                    </a:lnTo>
                    <a:lnTo>
                      <a:pt x="17847" y="250"/>
                    </a:lnTo>
                    <a:cubicBezTo>
                      <a:pt x="17879" y="217"/>
                      <a:pt x="17882" y="217"/>
                      <a:pt x="18132" y="217"/>
                    </a:cubicBezTo>
                    <a:cubicBezTo>
                      <a:pt x="18367" y="217"/>
                      <a:pt x="18386" y="219"/>
                      <a:pt x="18419" y="245"/>
                    </a:cubicBezTo>
                    <a:lnTo>
                      <a:pt x="18455" y="273"/>
                    </a:lnTo>
                    <a:lnTo>
                      <a:pt x="18451" y="1395"/>
                    </a:lnTo>
                    <a:lnTo>
                      <a:pt x="18447" y="2517"/>
                    </a:lnTo>
                    <a:lnTo>
                      <a:pt x="18416" y="2624"/>
                    </a:lnTo>
                    <a:cubicBezTo>
                      <a:pt x="18275" y="3112"/>
                      <a:pt x="17897" y="3463"/>
                      <a:pt x="17403" y="3563"/>
                    </a:cubicBezTo>
                    <a:cubicBezTo>
                      <a:pt x="17249" y="3595"/>
                      <a:pt x="17047" y="3598"/>
                      <a:pt x="16898" y="3571"/>
                    </a:cubicBezTo>
                    <a:close/>
                    <a:moveTo>
                      <a:pt x="9367" y="3535"/>
                    </a:moveTo>
                    <a:cubicBezTo>
                      <a:pt x="9305" y="3501"/>
                      <a:pt x="9307" y="3570"/>
                      <a:pt x="9307" y="1881"/>
                    </a:cubicBezTo>
                    <a:lnTo>
                      <a:pt x="9307" y="283"/>
                    </a:lnTo>
                    <a:lnTo>
                      <a:pt x="9340" y="250"/>
                    </a:lnTo>
                    <a:lnTo>
                      <a:pt x="9373" y="217"/>
                    </a:lnTo>
                    <a:lnTo>
                      <a:pt x="10367" y="217"/>
                    </a:lnTo>
                    <a:lnTo>
                      <a:pt x="11362" y="217"/>
                    </a:lnTo>
                    <a:lnTo>
                      <a:pt x="11395" y="250"/>
                    </a:lnTo>
                    <a:cubicBezTo>
                      <a:pt x="11427" y="282"/>
                      <a:pt x="11427" y="286"/>
                      <a:pt x="11427" y="508"/>
                    </a:cubicBezTo>
                    <a:cubicBezTo>
                      <a:pt x="11427" y="711"/>
                      <a:pt x="11425" y="737"/>
                      <a:pt x="11402" y="766"/>
                    </a:cubicBezTo>
                    <a:lnTo>
                      <a:pt x="11376" y="797"/>
                    </a:lnTo>
                    <a:lnTo>
                      <a:pt x="10655" y="801"/>
                    </a:lnTo>
                    <a:lnTo>
                      <a:pt x="9934" y="804"/>
                    </a:lnTo>
                    <a:lnTo>
                      <a:pt x="9934" y="1184"/>
                    </a:lnTo>
                    <a:lnTo>
                      <a:pt x="9934" y="1564"/>
                    </a:lnTo>
                    <a:lnTo>
                      <a:pt x="10532" y="1564"/>
                    </a:lnTo>
                    <a:cubicBezTo>
                      <a:pt x="11102" y="1564"/>
                      <a:pt x="11133" y="1565"/>
                      <a:pt x="11162" y="1589"/>
                    </a:cubicBezTo>
                    <a:cubicBezTo>
                      <a:pt x="11193" y="1614"/>
                      <a:pt x="11194" y="1622"/>
                      <a:pt x="11198" y="1831"/>
                    </a:cubicBezTo>
                    <a:cubicBezTo>
                      <a:pt x="11203" y="2066"/>
                      <a:pt x="11194" y="2110"/>
                      <a:pt x="11139" y="2135"/>
                    </a:cubicBezTo>
                    <a:cubicBezTo>
                      <a:pt x="11116" y="2146"/>
                      <a:pt x="10927" y="2150"/>
                      <a:pt x="10520" y="2150"/>
                    </a:cubicBezTo>
                    <a:lnTo>
                      <a:pt x="9934" y="2150"/>
                    </a:lnTo>
                    <a:lnTo>
                      <a:pt x="9934" y="2557"/>
                    </a:lnTo>
                    <a:lnTo>
                      <a:pt x="9934" y="2964"/>
                    </a:lnTo>
                    <a:lnTo>
                      <a:pt x="10648" y="2964"/>
                    </a:lnTo>
                    <a:lnTo>
                      <a:pt x="11362" y="2964"/>
                    </a:lnTo>
                    <a:lnTo>
                      <a:pt x="11395" y="2997"/>
                    </a:lnTo>
                    <a:cubicBezTo>
                      <a:pt x="11427" y="3029"/>
                      <a:pt x="11427" y="3033"/>
                      <a:pt x="11427" y="3255"/>
                    </a:cubicBezTo>
                    <a:cubicBezTo>
                      <a:pt x="11427" y="3458"/>
                      <a:pt x="11425" y="3484"/>
                      <a:pt x="11402" y="3512"/>
                    </a:cubicBezTo>
                    <a:lnTo>
                      <a:pt x="11376" y="3544"/>
                    </a:lnTo>
                    <a:lnTo>
                      <a:pt x="10385" y="3547"/>
                    </a:lnTo>
                    <a:cubicBezTo>
                      <a:pt x="9682" y="3549"/>
                      <a:pt x="9386" y="3546"/>
                      <a:pt x="9367" y="3535"/>
                    </a:cubicBezTo>
                    <a:close/>
                    <a:moveTo>
                      <a:pt x="12353" y="3496"/>
                    </a:moveTo>
                    <a:cubicBezTo>
                      <a:pt x="12328" y="3469"/>
                      <a:pt x="12327" y="3431"/>
                      <a:pt x="12328" y="2372"/>
                    </a:cubicBezTo>
                    <a:lnTo>
                      <a:pt x="12328" y="1277"/>
                    </a:lnTo>
                    <a:lnTo>
                      <a:pt x="12363" y="1149"/>
                    </a:lnTo>
                    <a:cubicBezTo>
                      <a:pt x="12427" y="915"/>
                      <a:pt x="12524" y="739"/>
                      <a:pt x="12676" y="577"/>
                    </a:cubicBezTo>
                    <a:cubicBezTo>
                      <a:pt x="12797" y="448"/>
                      <a:pt x="12915" y="361"/>
                      <a:pt x="13061" y="290"/>
                    </a:cubicBezTo>
                    <a:cubicBezTo>
                      <a:pt x="13577" y="42"/>
                      <a:pt x="14195" y="144"/>
                      <a:pt x="14595" y="543"/>
                    </a:cubicBezTo>
                    <a:cubicBezTo>
                      <a:pt x="14786" y="734"/>
                      <a:pt x="14901" y="956"/>
                      <a:pt x="14954" y="1234"/>
                    </a:cubicBezTo>
                    <a:cubicBezTo>
                      <a:pt x="14971" y="1323"/>
                      <a:pt x="14974" y="1510"/>
                      <a:pt x="14974" y="2403"/>
                    </a:cubicBezTo>
                    <a:cubicBezTo>
                      <a:pt x="14974" y="3454"/>
                      <a:pt x="14974" y="3466"/>
                      <a:pt x="14947" y="3495"/>
                    </a:cubicBezTo>
                    <a:cubicBezTo>
                      <a:pt x="14921" y="3523"/>
                      <a:pt x="14910" y="3524"/>
                      <a:pt x="14653" y="3524"/>
                    </a:cubicBezTo>
                    <a:cubicBezTo>
                      <a:pt x="14405" y="3524"/>
                      <a:pt x="14385" y="3522"/>
                      <a:pt x="14361" y="3497"/>
                    </a:cubicBezTo>
                    <a:cubicBezTo>
                      <a:pt x="14334" y="3471"/>
                      <a:pt x="14334" y="3453"/>
                      <a:pt x="14334" y="2440"/>
                    </a:cubicBezTo>
                    <a:cubicBezTo>
                      <a:pt x="14333" y="1298"/>
                      <a:pt x="14334" y="1304"/>
                      <a:pt x="14247" y="1139"/>
                    </a:cubicBezTo>
                    <a:cubicBezTo>
                      <a:pt x="14113" y="884"/>
                      <a:pt x="13851" y="753"/>
                      <a:pt x="13547" y="791"/>
                    </a:cubicBezTo>
                    <a:cubicBezTo>
                      <a:pt x="13350" y="816"/>
                      <a:pt x="13157" y="945"/>
                      <a:pt x="13069" y="1110"/>
                    </a:cubicBezTo>
                    <a:cubicBezTo>
                      <a:pt x="12974" y="1287"/>
                      <a:pt x="12981" y="1190"/>
                      <a:pt x="12974" y="2386"/>
                    </a:cubicBezTo>
                    <a:cubicBezTo>
                      <a:pt x="12968" y="3426"/>
                      <a:pt x="12966" y="3469"/>
                      <a:pt x="12942" y="3496"/>
                    </a:cubicBezTo>
                    <a:cubicBezTo>
                      <a:pt x="12918" y="3523"/>
                      <a:pt x="12904" y="3524"/>
                      <a:pt x="12647" y="3524"/>
                    </a:cubicBezTo>
                    <a:cubicBezTo>
                      <a:pt x="12390" y="3524"/>
                      <a:pt x="12377" y="3523"/>
                      <a:pt x="12353" y="3496"/>
                    </a:cubicBezTo>
                    <a:close/>
                    <a:moveTo>
                      <a:pt x="194" y="958"/>
                    </a:moveTo>
                    <a:lnTo>
                      <a:pt x="7" y="849"/>
                    </a:lnTo>
                    <a:lnTo>
                      <a:pt x="4" y="616"/>
                    </a:lnTo>
                    <a:lnTo>
                      <a:pt x="0" y="383"/>
                    </a:lnTo>
                    <a:lnTo>
                      <a:pt x="193" y="272"/>
                    </a:lnTo>
                    <a:lnTo>
                      <a:pt x="386" y="161"/>
                    </a:lnTo>
                    <a:lnTo>
                      <a:pt x="583" y="274"/>
                    </a:lnTo>
                    <a:lnTo>
                      <a:pt x="781" y="387"/>
                    </a:lnTo>
                    <a:lnTo>
                      <a:pt x="784" y="613"/>
                    </a:lnTo>
                    <a:lnTo>
                      <a:pt x="788" y="839"/>
                    </a:lnTo>
                    <a:lnTo>
                      <a:pt x="592" y="951"/>
                    </a:lnTo>
                    <a:cubicBezTo>
                      <a:pt x="485" y="1013"/>
                      <a:pt x="393" y="1065"/>
                      <a:pt x="389" y="1066"/>
                    </a:cubicBezTo>
                    <a:cubicBezTo>
                      <a:pt x="384" y="1067"/>
                      <a:pt x="297" y="1018"/>
                      <a:pt x="194" y="958"/>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Shape 45"/>
              <p:cNvSpPr/>
              <p:nvPr/>
            </p:nvSpPr>
            <p:spPr>
              <a:xfrm rot="16200000">
                <a:off x="2896839" y="2469927"/>
                <a:ext cx="657796" cy="684090"/>
              </a:xfrm>
              <a:custGeom>
                <a:avLst/>
                <a:gdLst>
                  <a:gd name="connsiteX0" fmla="*/ 237650 w 657796"/>
                  <a:gd name="connsiteY0" fmla="*/ 556581 h 684090"/>
                  <a:gd name="connsiteX1" fmla="*/ 237650 w 657796"/>
                  <a:gd name="connsiteY1" fmla="*/ 637235 h 684090"/>
                  <a:gd name="connsiteX2" fmla="*/ 152496 w 657796"/>
                  <a:gd name="connsiteY2" fmla="*/ 637235 h 684090"/>
                  <a:gd name="connsiteX3" fmla="*/ 152496 w 657796"/>
                  <a:gd name="connsiteY3" fmla="*/ 556581 h 684090"/>
                  <a:gd name="connsiteX4" fmla="*/ 280227 w 657796"/>
                  <a:gd name="connsiteY4" fmla="*/ 131307 h 684090"/>
                  <a:gd name="connsiteX5" fmla="*/ 280227 w 657796"/>
                  <a:gd name="connsiteY5" fmla="*/ 248887 h 684090"/>
                  <a:gd name="connsiteX6" fmla="*/ 91301 w 657796"/>
                  <a:gd name="connsiteY6" fmla="*/ 248887 h 684090"/>
                  <a:gd name="connsiteX7" fmla="*/ 91301 w 657796"/>
                  <a:gd name="connsiteY7" fmla="*/ 131307 h 684090"/>
                  <a:gd name="connsiteX8" fmla="*/ 359793 w 657796"/>
                  <a:gd name="connsiteY8" fmla="*/ 304926 h 684090"/>
                  <a:gd name="connsiteX9" fmla="*/ 359793 w 657796"/>
                  <a:gd name="connsiteY9" fmla="*/ 350645 h 684090"/>
                  <a:gd name="connsiteX10" fmla="*/ 158498 w 657796"/>
                  <a:gd name="connsiteY10" fmla="*/ 350645 h 684090"/>
                  <a:gd name="connsiteX11" fmla="*/ 158498 w 657796"/>
                  <a:gd name="connsiteY11" fmla="*/ 304926 h 684090"/>
                  <a:gd name="connsiteX12" fmla="*/ 400097 w 657796"/>
                  <a:gd name="connsiteY12" fmla="*/ 437807 h 684090"/>
                  <a:gd name="connsiteX13" fmla="*/ 400097 w 657796"/>
                  <a:gd name="connsiteY13" fmla="*/ 549137 h 684090"/>
                  <a:gd name="connsiteX14" fmla="*/ 314943 w 657796"/>
                  <a:gd name="connsiteY14" fmla="*/ 549137 h 684090"/>
                  <a:gd name="connsiteX15" fmla="*/ 314943 w 657796"/>
                  <a:gd name="connsiteY15" fmla="*/ 437807 h 684090"/>
                  <a:gd name="connsiteX16" fmla="*/ 453771 w 657796"/>
                  <a:gd name="connsiteY16" fmla="*/ 86485 h 684090"/>
                  <a:gd name="connsiteX17" fmla="*/ 453771 w 657796"/>
                  <a:gd name="connsiteY17" fmla="*/ 184674 h 684090"/>
                  <a:gd name="connsiteX18" fmla="*/ 409532 w 657796"/>
                  <a:gd name="connsiteY18" fmla="*/ 184674 h 684090"/>
                  <a:gd name="connsiteX19" fmla="*/ 409532 w 657796"/>
                  <a:gd name="connsiteY19" fmla="*/ 229496 h 684090"/>
                  <a:gd name="connsiteX20" fmla="*/ 363813 w 657796"/>
                  <a:gd name="connsiteY20" fmla="*/ 229496 h 684090"/>
                  <a:gd name="connsiteX21" fmla="*/ 363813 w 657796"/>
                  <a:gd name="connsiteY21" fmla="*/ 131307 h 684090"/>
                  <a:gd name="connsiteX22" fmla="*/ 408052 w 657796"/>
                  <a:gd name="connsiteY22" fmla="*/ 131307 h 684090"/>
                  <a:gd name="connsiteX23" fmla="*/ 408052 w 657796"/>
                  <a:gd name="connsiteY23" fmla="*/ 86485 h 684090"/>
                  <a:gd name="connsiteX24" fmla="*/ 526732 w 657796"/>
                  <a:gd name="connsiteY24" fmla="*/ 647514 h 684090"/>
                  <a:gd name="connsiteX25" fmla="*/ 526732 w 657796"/>
                  <a:gd name="connsiteY25" fmla="*/ 684090 h 684090"/>
                  <a:gd name="connsiteX26" fmla="*/ 490156 w 657796"/>
                  <a:gd name="connsiteY26" fmla="*/ 684090 h 684090"/>
                  <a:gd name="connsiteX27" fmla="*/ 490156 w 657796"/>
                  <a:gd name="connsiteY27" fmla="*/ 647514 h 684090"/>
                  <a:gd name="connsiteX28" fmla="*/ 526732 w 657796"/>
                  <a:gd name="connsiteY28" fmla="*/ 529105 h 684090"/>
                  <a:gd name="connsiteX29" fmla="*/ 526732 w 657796"/>
                  <a:gd name="connsiteY29" fmla="*/ 565681 h 684090"/>
                  <a:gd name="connsiteX30" fmla="*/ 490156 w 657796"/>
                  <a:gd name="connsiteY30" fmla="*/ 565681 h 684090"/>
                  <a:gd name="connsiteX31" fmla="*/ 490156 w 657796"/>
                  <a:gd name="connsiteY31" fmla="*/ 529105 h 684090"/>
                  <a:gd name="connsiteX32" fmla="*/ 574165 w 657796"/>
                  <a:gd name="connsiteY32" fmla="*/ 480340 h 684090"/>
                  <a:gd name="connsiteX33" fmla="*/ 574165 w 657796"/>
                  <a:gd name="connsiteY33" fmla="*/ 516916 h 684090"/>
                  <a:gd name="connsiteX34" fmla="*/ 537589 w 657796"/>
                  <a:gd name="connsiteY34" fmla="*/ 516916 h 684090"/>
                  <a:gd name="connsiteX35" fmla="*/ 537589 w 657796"/>
                  <a:gd name="connsiteY35" fmla="*/ 480340 h 684090"/>
                  <a:gd name="connsiteX36" fmla="*/ 575310 w 657796"/>
                  <a:gd name="connsiteY36" fmla="*/ 307752 h 684090"/>
                  <a:gd name="connsiteX37" fmla="*/ 575310 w 657796"/>
                  <a:gd name="connsiteY37" fmla="*/ 388406 h 684090"/>
                  <a:gd name="connsiteX38" fmla="*/ 490156 w 657796"/>
                  <a:gd name="connsiteY38" fmla="*/ 388406 h 684090"/>
                  <a:gd name="connsiteX39" fmla="*/ 490156 w 657796"/>
                  <a:gd name="connsiteY39" fmla="*/ 307752 h 684090"/>
                  <a:gd name="connsiteX40" fmla="*/ 611886 w 657796"/>
                  <a:gd name="connsiteY40" fmla="*/ 647514 h 684090"/>
                  <a:gd name="connsiteX41" fmla="*/ 611886 w 657796"/>
                  <a:gd name="connsiteY41" fmla="*/ 684090 h 684090"/>
                  <a:gd name="connsiteX42" fmla="*/ 575310 w 657796"/>
                  <a:gd name="connsiteY42" fmla="*/ 684090 h 684090"/>
                  <a:gd name="connsiteX43" fmla="*/ 575310 w 657796"/>
                  <a:gd name="connsiteY43" fmla="*/ 647514 h 684090"/>
                  <a:gd name="connsiteX44" fmla="*/ 655576 w 657796"/>
                  <a:gd name="connsiteY44" fmla="*/ 0 h 684090"/>
                  <a:gd name="connsiteX45" fmla="*/ 655576 w 657796"/>
                  <a:gd name="connsiteY45" fmla="*/ 27432 h 684090"/>
                  <a:gd name="connsiteX46" fmla="*/ 27432 w 657796"/>
                  <a:gd name="connsiteY46" fmla="*/ 27432 h 684090"/>
                  <a:gd name="connsiteX47" fmla="*/ 27432 w 657796"/>
                  <a:gd name="connsiteY47" fmla="*/ 669291 h 684090"/>
                  <a:gd name="connsiteX48" fmla="*/ 0 w 657796"/>
                  <a:gd name="connsiteY48" fmla="*/ 669291 h 684090"/>
                  <a:gd name="connsiteX49" fmla="*/ 0 w 657796"/>
                  <a:gd name="connsiteY49" fmla="*/ 13715 h 684090"/>
                  <a:gd name="connsiteX50" fmla="*/ 1 w 657796"/>
                  <a:gd name="connsiteY50" fmla="*/ 13715 h 684090"/>
                  <a:gd name="connsiteX51" fmla="*/ 1 w 657796"/>
                  <a:gd name="connsiteY51" fmla="*/ 0 h 684090"/>
                  <a:gd name="connsiteX52" fmla="*/ 657796 w 657796"/>
                  <a:gd name="connsiteY52" fmla="*/ 610938 h 684090"/>
                  <a:gd name="connsiteX53" fmla="*/ 657796 w 657796"/>
                  <a:gd name="connsiteY53" fmla="*/ 647514 h 684090"/>
                  <a:gd name="connsiteX54" fmla="*/ 621220 w 657796"/>
                  <a:gd name="connsiteY54" fmla="*/ 647514 h 684090"/>
                  <a:gd name="connsiteX55" fmla="*/ 621220 w 657796"/>
                  <a:gd name="connsiteY55" fmla="*/ 610938 h 684090"/>
                  <a:gd name="connsiteX56" fmla="*/ 657796 w 657796"/>
                  <a:gd name="connsiteY56" fmla="*/ 520005 h 684090"/>
                  <a:gd name="connsiteX57" fmla="*/ 657796 w 657796"/>
                  <a:gd name="connsiteY57" fmla="*/ 556581 h 684090"/>
                  <a:gd name="connsiteX58" fmla="*/ 621220 w 657796"/>
                  <a:gd name="connsiteY58" fmla="*/ 556581 h 684090"/>
                  <a:gd name="connsiteX59" fmla="*/ 621220 w 657796"/>
                  <a:gd name="connsiteY59" fmla="*/ 520005 h 684090"/>
                  <a:gd name="connsiteX60" fmla="*/ 657796 w 657796"/>
                  <a:gd name="connsiteY60" fmla="*/ 443764 h 684090"/>
                  <a:gd name="connsiteX61" fmla="*/ 657796 w 657796"/>
                  <a:gd name="connsiteY61" fmla="*/ 480340 h 684090"/>
                  <a:gd name="connsiteX62" fmla="*/ 621220 w 657796"/>
                  <a:gd name="connsiteY62" fmla="*/ 480340 h 684090"/>
                  <a:gd name="connsiteX63" fmla="*/ 621220 w 657796"/>
                  <a:gd name="connsiteY63" fmla="*/ 443764 h 684090"/>
                  <a:gd name="connsiteX64" fmla="*/ 657796 w 657796"/>
                  <a:gd name="connsiteY64" fmla="*/ 351830 h 684090"/>
                  <a:gd name="connsiteX65" fmla="*/ 657796 w 657796"/>
                  <a:gd name="connsiteY65" fmla="*/ 388406 h 684090"/>
                  <a:gd name="connsiteX66" fmla="*/ 621220 w 657796"/>
                  <a:gd name="connsiteY66" fmla="*/ 388406 h 684090"/>
                  <a:gd name="connsiteX67" fmla="*/ 621220 w 657796"/>
                  <a:gd name="connsiteY67" fmla="*/ 351830 h 684090"/>
                  <a:gd name="connsiteX68" fmla="*/ 657796 w 657796"/>
                  <a:gd name="connsiteY68" fmla="*/ 268252 h 684090"/>
                  <a:gd name="connsiteX69" fmla="*/ 657796 w 657796"/>
                  <a:gd name="connsiteY69" fmla="*/ 304828 h 684090"/>
                  <a:gd name="connsiteX70" fmla="*/ 621220 w 657796"/>
                  <a:gd name="connsiteY70" fmla="*/ 304828 h 684090"/>
                  <a:gd name="connsiteX71" fmla="*/ 621220 w 657796"/>
                  <a:gd name="connsiteY71" fmla="*/ 268252 h 684090"/>
                  <a:gd name="connsiteX72" fmla="*/ 657796 w 657796"/>
                  <a:gd name="connsiteY72" fmla="*/ 184674 h 684090"/>
                  <a:gd name="connsiteX73" fmla="*/ 657796 w 657796"/>
                  <a:gd name="connsiteY73" fmla="*/ 221250 h 684090"/>
                  <a:gd name="connsiteX74" fmla="*/ 621220 w 657796"/>
                  <a:gd name="connsiteY74" fmla="*/ 221250 h 684090"/>
                  <a:gd name="connsiteX75" fmla="*/ 621220 w 657796"/>
                  <a:gd name="connsiteY75" fmla="*/ 184674 h 684090"/>
                  <a:gd name="connsiteX76" fmla="*/ 657796 w 657796"/>
                  <a:gd name="connsiteY76" fmla="*/ 90234 h 684090"/>
                  <a:gd name="connsiteX77" fmla="*/ 657796 w 657796"/>
                  <a:gd name="connsiteY77" fmla="*/ 126810 h 684090"/>
                  <a:gd name="connsiteX78" fmla="*/ 621220 w 657796"/>
                  <a:gd name="connsiteY78" fmla="*/ 126810 h 684090"/>
                  <a:gd name="connsiteX79" fmla="*/ 621220 w 657796"/>
                  <a:gd name="connsiteY79" fmla="*/ 90234 h 68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57796" h="684090">
                    <a:moveTo>
                      <a:pt x="237650" y="556581"/>
                    </a:moveTo>
                    <a:lnTo>
                      <a:pt x="237650" y="637235"/>
                    </a:lnTo>
                    <a:lnTo>
                      <a:pt x="152496" y="637235"/>
                    </a:lnTo>
                    <a:lnTo>
                      <a:pt x="152496" y="556581"/>
                    </a:lnTo>
                    <a:close/>
                    <a:moveTo>
                      <a:pt x="280227" y="131307"/>
                    </a:moveTo>
                    <a:lnTo>
                      <a:pt x="280227" y="248887"/>
                    </a:lnTo>
                    <a:lnTo>
                      <a:pt x="91301" y="248887"/>
                    </a:lnTo>
                    <a:lnTo>
                      <a:pt x="91301" y="131307"/>
                    </a:lnTo>
                    <a:close/>
                    <a:moveTo>
                      <a:pt x="359793" y="304926"/>
                    </a:moveTo>
                    <a:lnTo>
                      <a:pt x="359793" y="350645"/>
                    </a:lnTo>
                    <a:lnTo>
                      <a:pt x="158498" y="350645"/>
                    </a:lnTo>
                    <a:lnTo>
                      <a:pt x="158498" y="304926"/>
                    </a:lnTo>
                    <a:close/>
                    <a:moveTo>
                      <a:pt x="400097" y="437807"/>
                    </a:moveTo>
                    <a:lnTo>
                      <a:pt x="400097" y="549137"/>
                    </a:lnTo>
                    <a:lnTo>
                      <a:pt x="314943" y="549137"/>
                    </a:lnTo>
                    <a:lnTo>
                      <a:pt x="314943" y="437807"/>
                    </a:lnTo>
                    <a:close/>
                    <a:moveTo>
                      <a:pt x="453771" y="86485"/>
                    </a:moveTo>
                    <a:lnTo>
                      <a:pt x="453771" y="184674"/>
                    </a:lnTo>
                    <a:lnTo>
                      <a:pt x="409532" y="184674"/>
                    </a:lnTo>
                    <a:lnTo>
                      <a:pt x="409532" y="229496"/>
                    </a:lnTo>
                    <a:lnTo>
                      <a:pt x="363813" y="229496"/>
                    </a:lnTo>
                    <a:lnTo>
                      <a:pt x="363813" y="131307"/>
                    </a:lnTo>
                    <a:lnTo>
                      <a:pt x="408052" y="131307"/>
                    </a:lnTo>
                    <a:lnTo>
                      <a:pt x="408052" y="86485"/>
                    </a:lnTo>
                    <a:close/>
                    <a:moveTo>
                      <a:pt x="526732" y="647514"/>
                    </a:moveTo>
                    <a:lnTo>
                      <a:pt x="526732" y="684090"/>
                    </a:lnTo>
                    <a:lnTo>
                      <a:pt x="490156" y="684090"/>
                    </a:lnTo>
                    <a:lnTo>
                      <a:pt x="490156" y="647514"/>
                    </a:lnTo>
                    <a:close/>
                    <a:moveTo>
                      <a:pt x="526732" y="529105"/>
                    </a:moveTo>
                    <a:lnTo>
                      <a:pt x="526732" y="565681"/>
                    </a:lnTo>
                    <a:lnTo>
                      <a:pt x="490156" y="565681"/>
                    </a:lnTo>
                    <a:lnTo>
                      <a:pt x="490156" y="529105"/>
                    </a:lnTo>
                    <a:close/>
                    <a:moveTo>
                      <a:pt x="574165" y="480340"/>
                    </a:moveTo>
                    <a:lnTo>
                      <a:pt x="574165" y="516916"/>
                    </a:lnTo>
                    <a:lnTo>
                      <a:pt x="537589" y="516916"/>
                    </a:lnTo>
                    <a:lnTo>
                      <a:pt x="537589" y="480340"/>
                    </a:lnTo>
                    <a:close/>
                    <a:moveTo>
                      <a:pt x="575310" y="307752"/>
                    </a:moveTo>
                    <a:lnTo>
                      <a:pt x="575310" y="388406"/>
                    </a:lnTo>
                    <a:lnTo>
                      <a:pt x="490156" y="388406"/>
                    </a:lnTo>
                    <a:lnTo>
                      <a:pt x="490156" y="307752"/>
                    </a:lnTo>
                    <a:close/>
                    <a:moveTo>
                      <a:pt x="611886" y="647514"/>
                    </a:moveTo>
                    <a:lnTo>
                      <a:pt x="611886" y="684090"/>
                    </a:lnTo>
                    <a:lnTo>
                      <a:pt x="575310" y="684090"/>
                    </a:lnTo>
                    <a:lnTo>
                      <a:pt x="575310" y="647514"/>
                    </a:lnTo>
                    <a:close/>
                    <a:moveTo>
                      <a:pt x="655576" y="0"/>
                    </a:moveTo>
                    <a:lnTo>
                      <a:pt x="655576" y="27432"/>
                    </a:lnTo>
                    <a:lnTo>
                      <a:pt x="27432" y="27432"/>
                    </a:lnTo>
                    <a:lnTo>
                      <a:pt x="27432" y="669291"/>
                    </a:lnTo>
                    <a:lnTo>
                      <a:pt x="0" y="669291"/>
                    </a:lnTo>
                    <a:lnTo>
                      <a:pt x="0" y="13715"/>
                    </a:lnTo>
                    <a:lnTo>
                      <a:pt x="1" y="13715"/>
                    </a:lnTo>
                    <a:lnTo>
                      <a:pt x="1" y="0"/>
                    </a:lnTo>
                    <a:close/>
                    <a:moveTo>
                      <a:pt x="657796" y="610938"/>
                    </a:moveTo>
                    <a:lnTo>
                      <a:pt x="657796" y="647514"/>
                    </a:lnTo>
                    <a:lnTo>
                      <a:pt x="621220" y="647514"/>
                    </a:lnTo>
                    <a:lnTo>
                      <a:pt x="621220" y="610938"/>
                    </a:lnTo>
                    <a:close/>
                    <a:moveTo>
                      <a:pt x="657796" y="520005"/>
                    </a:moveTo>
                    <a:lnTo>
                      <a:pt x="657796" y="556581"/>
                    </a:lnTo>
                    <a:lnTo>
                      <a:pt x="621220" y="556581"/>
                    </a:lnTo>
                    <a:lnTo>
                      <a:pt x="621220" y="520005"/>
                    </a:lnTo>
                    <a:close/>
                    <a:moveTo>
                      <a:pt x="657796" y="443764"/>
                    </a:moveTo>
                    <a:lnTo>
                      <a:pt x="657796" y="480340"/>
                    </a:lnTo>
                    <a:lnTo>
                      <a:pt x="621220" y="480340"/>
                    </a:lnTo>
                    <a:lnTo>
                      <a:pt x="621220" y="443764"/>
                    </a:lnTo>
                    <a:close/>
                    <a:moveTo>
                      <a:pt x="657796" y="351830"/>
                    </a:moveTo>
                    <a:lnTo>
                      <a:pt x="657796" y="388406"/>
                    </a:lnTo>
                    <a:lnTo>
                      <a:pt x="621220" y="388406"/>
                    </a:lnTo>
                    <a:lnTo>
                      <a:pt x="621220" y="351830"/>
                    </a:lnTo>
                    <a:close/>
                    <a:moveTo>
                      <a:pt x="657796" y="268252"/>
                    </a:moveTo>
                    <a:lnTo>
                      <a:pt x="657796" y="304828"/>
                    </a:lnTo>
                    <a:lnTo>
                      <a:pt x="621220" y="304828"/>
                    </a:lnTo>
                    <a:lnTo>
                      <a:pt x="621220" y="268252"/>
                    </a:lnTo>
                    <a:close/>
                    <a:moveTo>
                      <a:pt x="657796" y="184674"/>
                    </a:moveTo>
                    <a:lnTo>
                      <a:pt x="657796" y="221250"/>
                    </a:lnTo>
                    <a:lnTo>
                      <a:pt x="621220" y="221250"/>
                    </a:lnTo>
                    <a:lnTo>
                      <a:pt x="621220" y="184674"/>
                    </a:lnTo>
                    <a:close/>
                    <a:moveTo>
                      <a:pt x="657796" y="90234"/>
                    </a:moveTo>
                    <a:lnTo>
                      <a:pt x="657796" y="126810"/>
                    </a:lnTo>
                    <a:lnTo>
                      <a:pt x="621220" y="126810"/>
                    </a:lnTo>
                    <a:lnTo>
                      <a:pt x="621220" y="90234"/>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Freeform: Shape 199"/>
              <p:cNvSpPr/>
              <p:nvPr/>
            </p:nvSpPr>
            <p:spPr>
              <a:xfrm>
                <a:off x="3799088" y="2226216"/>
                <a:ext cx="1215256" cy="1194495"/>
              </a:xfrm>
              <a:custGeom>
                <a:avLst/>
                <a:gdLst/>
                <a:ahLst/>
                <a:cxnLst/>
                <a:rect l="l" t="t" r="r" b="b"/>
                <a:pathLst>
                  <a:path w="1215256" h="1194495">
                    <a:moveTo>
                      <a:pt x="283145" y="1176561"/>
                    </a:moveTo>
                    <a:cubicBezTo>
                      <a:pt x="284683" y="1176561"/>
                      <a:pt x="285948" y="1176710"/>
                      <a:pt x="286940" y="1177008"/>
                    </a:cubicBezTo>
                    <a:cubicBezTo>
                      <a:pt x="287932" y="1177305"/>
                      <a:pt x="288739" y="1177777"/>
                      <a:pt x="289359" y="1178422"/>
                    </a:cubicBezTo>
                    <a:cubicBezTo>
                      <a:pt x="289979" y="1179066"/>
                      <a:pt x="290400" y="1179947"/>
                      <a:pt x="290624" y="1181063"/>
                    </a:cubicBezTo>
                    <a:cubicBezTo>
                      <a:pt x="290847" y="1182180"/>
                      <a:pt x="290959" y="1183556"/>
                      <a:pt x="290959" y="1185193"/>
                    </a:cubicBezTo>
                    <a:cubicBezTo>
                      <a:pt x="290959" y="1186830"/>
                      <a:pt x="290847" y="1188195"/>
                      <a:pt x="290624" y="1189286"/>
                    </a:cubicBezTo>
                    <a:cubicBezTo>
                      <a:pt x="290400" y="1190377"/>
                      <a:pt x="289979" y="1191258"/>
                      <a:pt x="289359" y="1191928"/>
                    </a:cubicBezTo>
                    <a:cubicBezTo>
                      <a:pt x="288739" y="1192597"/>
                      <a:pt x="287932" y="1193069"/>
                      <a:pt x="286940" y="1193342"/>
                    </a:cubicBezTo>
                    <a:cubicBezTo>
                      <a:pt x="285948" y="1193614"/>
                      <a:pt x="284683" y="1193751"/>
                      <a:pt x="283145" y="1193751"/>
                    </a:cubicBezTo>
                    <a:cubicBezTo>
                      <a:pt x="281558" y="1193751"/>
                      <a:pt x="280268" y="1193614"/>
                      <a:pt x="279276" y="1193342"/>
                    </a:cubicBezTo>
                    <a:cubicBezTo>
                      <a:pt x="278283" y="1193069"/>
                      <a:pt x="277490" y="1192597"/>
                      <a:pt x="276894" y="1191928"/>
                    </a:cubicBezTo>
                    <a:cubicBezTo>
                      <a:pt x="276299" y="1191258"/>
                      <a:pt x="275890" y="1190377"/>
                      <a:pt x="275666" y="1189286"/>
                    </a:cubicBezTo>
                    <a:cubicBezTo>
                      <a:pt x="275443" y="1188195"/>
                      <a:pt x="275332" y="1186830"/>
                      <a:pt x="275332" y="1185193"/>
                    </a:cubicBezTo>
                    <a:cubicBezTo>
                      <a:pt x="275332" y="1183556"/>
                      <a:pt x="275443" y="1182180"/>
                      <a:pt x="275666" y="1181063"/>
                    </a:cubicBezTo>
                    <a:cubicBezTo>
                      <a:pt x="275890" y="1179947"/>
                      <a:pt x="276299" y="1179066"/>
                      <a:pt x="276894" y="1178422"/>
                    </a:cubicBezTo>
                    <a:cubicBezTo>
                      <a:pt x="277490" y="1177777"/>
                      <a:pt x="278283" y="1177305"/>
                      <a:pt x="279276" y="1177008"/>
                    </a:cubicBezTo>
                    <a:cubicBezTo>
                      <a:pt x="280268" y="1176710"/>
                      <a:pt x="281558" y="1176561"/>
                      <a:pt x="283145" y="1176561"/>
                    </a:cubicBezTo>
                    <a:close/>
                    <a:moveTo>
                      <a:pt x="283145" y="1124843"/>
                    </a:moveTo>
                    <a:cubicBezTo>
                      <a:pt x="284683" y="1124843"/>
                      <a:pt x="285948" y="1124980"/>
                      <a:pt x="286940" y="1125253"/>
                    </a:cubicBezTo>
                    <a:cubicBezTo>
                      <a:pt x="287932" y="1125526"/>
                      <a:pt x="288739" y="1125997"/>
                      <a:pt x="289359" y="1126667"/>
                    </a:cubicBezTo>
                    <a:cubicBezTo>
                      <a:pt x="289979" y="1127336"/>
                      <a:pt x="290400" y="1128229"/>
                      <a:pt x="290624" y="1129346"/>
                    </a:cubicBezTo>
                    <a:cubicBezTo>
                      <a:pt x="290847" y="1130462"/>
                      <a:pt x="290959" y="1131863"/>
                      <a:pt x="290959" y="1133550"/>
                    </a:cubicBezTo>
                    <a:cubicBezTo>
                      <a:pt x="290959" y="1135137"/>
                      <a:pt x="290847" y="1136477"/>
                      <a:pt x="290624" y="1137568"/>
                    </a:cubicBezTo>
                    <a:cubicBezTo>
                      <a:pt x="290400" y="1138660"/>
                      <a:pt x="289979" y="1139540"/>
                      <a:pt x="289359" y="1140210"/>
                    </a:cubicBezTo>
                    <a:cubicBezTo>
                      <a:pt x="288739" y="1140880"/>
                      <a:pt x="287932" y="1141351"/>
                      <a:pt x="286940" y="1141624"/>
                    </a:cubicBezTo>
                    <a:cubicBezTo>
                      <a:pt x="285948" y="1141897"/>
                      <a:pt x="284683" y="1142033"/>
                      <a:pt x="283145" y="1142033"/>
                    </a:cubicBezTo>
                    <a:cubicBezTo>
                      <a:pt x="281558" y="1142033"/>
                      <a:pt x="280268" y="1141897"/>
                      <a:pt x="279276" y="1141624"/>
                    </a:cubicBezTo>
                    <a:cubicBezTo>
                      <a:pt x="278283" y="1141351"/>
                      <a:pt x="277490" y="1140880"/>
                      <a:pt x="276894" y="1140210"/>
                    </a:cubicBezTo>
                    <a:cubicBezTo>
                      <a:pt x="276299" y="1139540"/>
                      <a:pt x="275890" y="1138660"/>
                      <a:pt x="275666" y="1137568"/>
                    </a:cubicBezTo>
                    <a:cubicBezTo>
                      <a:pt x="275443" y="1136477"/>
                      <a:pt x="275332" y="1135137"/>
                      <a:pt x="275332" y="1133550"/>
                    </a:cubicBezTo>
                    <a:cubicBezTo>
                      <a:pt x="275332" y="1131863"/>
                      <a:pt x="275443" y="1130462"/>
                      <a:pt x="275666" y="1129346"/>
                    </a:cubicBezTo>
                    <a:cubicBezTo>
                      <a:pt x="275890" y="1128229"/>
                      <a:pt x="276299" y="1127336"/>
                      <a:pt x="276894" y="1126667"/>
                    </a:cubicBezTo>
                    <a:cubicBezTo>
                      <a:pt x="277490" y="1125997"/>
                      <a:pt x="278283" y="1125526"/>
                      <a:pt x="279276" y="1125253"/>
                    </a:cubicBezTo>
                    <a:cubicBezTo>
                      <a:pt x="280268" y="1124980"/>
                      <a:pt x="281558" y="1124843"/>
                      <a:pt x="283145" y="1124843"/>
                    </a:cubicBezTo>
                    <a:close/>
                    <a:moveTo>
                      <a:pt x="152400" y="1109589"/>
                    </a:moveTo>
                    <a:lnTo>
                      <a:pt x="135805" y="1157586"/>
                    </a:lnTo>
                    <a:lnTo>
                      <a:pt x="169292" y="1157586"/>
                    </a:lnTo>
                    <a:lnTo>
                      <a:pt x="152474" y="1109589"/>
                    </a:lnTo>
                    <a:close/>
                    <a:moveTo>
                      <a:pt x="814610" y="1105868"/>
                    </a:moveTo>
                    <a:cubicBezTo>
                      <a:pt x="810394" y="1105868"/>
                      <a:pt x="806970" y="1106860"/>
                      <a:pt x="804341" y="1108844"/>
                    </a:cubicBezTo>
                    <a:cubicBezTo>
                      <a:pt x="801712" y="1110829"/>
                      <a:pt x="799641" y="1113557"/>
                      <a:pt x="798128" y="1117030"/>
                    </a:cubicBezTo>
                    <a:cubicBezTo>
                      <a:pt x="796615" y="1120503"/>
                      <a:pt x="795585" y="1124571"/>
                      <a:pt x="795039" y="1129234"/>
                    </a:cubicBezTo>
                    <a:cubicBezTo>
                      <a:pt x="794494" y="1133897"/>
                      <a:pt x="794221" y="1138908"/>
                      <a:pt x="794221" y="1144266"/>
                    </a:cubicBezTo>
                    <a:cubicBezTo>
                      <a:pt x="794221" y="1151459"/>
                      <a:pt x="794593" y="1157573"/>
                      <a:pt x="795337" y="1162609"/>
                    </a:cubicBezTo>
                    <a:cubicBezTo>
                      <a:pt x="796081" y="1167644"/>
                      <a:pt x="797259" y="1171749"/>
                      <a:pt x="798872" y="1174924"/>
                    </a:cubicBezTo>
                    <a:cubicBezTo>
                      <a:pt x="800484" y="1178099"/>
                      <a:pt x="802543" y="1180406"/>
                      <a:pt x="805048" y="1181845"/>
                    </a:cubicBezTo>
                    <a:cubicBezTo>
                      <a:pt x="807553" y="1183283"/>
                      <a:pt x="810592" y="1184003"/>
                      <a:pt x="814164" y="1184003"/>
                    </a:cubicBezTo>
                    <a:cubicBezTo>
                      <a:pt x="816942" y="1184003"/>
                      <a:pt x="819385" y="1183556"/>
                      <a:pt x="821494" y="1182663"/>
                    </a:cubicBezTo>
                    <a:cubicBezTo>
                      <a:pt x="823602" y="1181770"/>
                      <a:pt x="825413" y="1180493"/>
                      <a:pt x="826926" y="1178831"/>
                    </a:cubicBezTo>
                    <a:cubicBezTo>
                      <a:pt x="828439" y="1177169"/>
                      <a:pt x="829692" y="1175172"/>
                      <a:pt x="830684" y="1172841"/>
                    </a:cubicBezTo>
                    <a:cubicBezTo>
                      <a:pt x="831676" y="1170509"/>
                      <a:pt x="832470" y="1167929"/>
                      <a:pt x="833065" y="1165101"/>
                    </a:cubicBezTo>
                    <a:cubicBezTo>
                      <a:pt x="833660" y="1162274"/>
                      <a:pt x="834070" y="1159210"/>
                      <a:pt x="834293" y="1155911"/>
                    </a:cubicBezTo>
                    <a:cubicBezTo>
                      <a:pt x="834516" y="1152612"/>
                      <a:pt x="834628" y="1149177"/>
                      <a:pt x="834628" y="1145605"/>
                    </a:cubicBezTo>
                    <a:cubicBezTo>
                      <a:pt x="834628" y="1140793"/>
                      <a:pt x="834454" y="1136477"/>
                      <a:pt x="834107" y="1132657"/>
                    </a:cubicBezTo>
                    <a:cubicBezTo>
                      <a:pt x="833760" y="1128837"/>
                      <a:pt x="833251" y="1125464"/>
                      <a:pt x="832581" y="1122537"/>
                    </a:cubicBezTo>
                    <a:cubicBezTo>
                      <a:pt x="831912" y="1119610"/>
                      <a:pt x="831043" y="1117092"/>
                      <a:pt x="829977" y="1114984"/>
                    </a:cubicBezTo>
                    <a:cubicBezTo>
                      <a:pt x="828910" y="1112875"/>
                      <a:pt x="827633" y="1111139"/>
                      <a:pt x="826145" y="1109775"/>
                    </a:cubicBezTo>
                    <a:cubicBezTo>
                      <a:pt x="824656" y="1108410"/>
                      <a:pt x="822957" y="1107418"/>
                      <a:pt x="821047" y="1106798"/>
                    </a:cubicBezTo>
                    <a:cubicBezTo>
                      <a:pt x="819137" y="1106178"/>
                      <a:pt x="816992" y="1105868"/>
                      <a:pt x="814610" y="1105868"/>
                    </a:cubicBezTo>
                    <a:close/>
                    <a:moveTo>
                      <a:pt x="747935" y="1105868"/>
                    </a:moveTo>
                    <a:cubicBezTo>
                      <a:pt x="743719" y="1105868"/>
                      <a:pt x="740295" y="1106860"/>
                      <a:pt x="737666" y="1108844"/>
                    </a:cubicBezTo>
                    <a:cubicBezTo>
                      <a:pt x="735037" y="1110829"/>
                      <a:pt x="732966" y="1113557"/>
                      <a:pt x="731453" y="1117030"/>
                    </a:cubicBezTo>
                    <a:cubicBezTo>
                      <a:pt x="729940" y="1120503"/>
                      <a:pt x="728910" y="1124571"/>
                      <a:pt x="728364" y="1129234"/>
                    </a:cubicBezTo>
                    <a:cubicBezTo>
                      <a:pt x="727819" y="1133897"/>
                      <a:pt x="727546" y="1138908"/>
                      <a:pt x="727546" y="1144266"/>
                    </a:cubicBezTo>
                    <a:cubicBezTo>
                      <a:pt x="727546" y="1151459"/>
                      <a:pt x="727918" y="1157573"/>
                      <a:pt x="728662" y="1162609"/>
                    </a:cubicBezTo>
                    <a:cubicBezTo>
                      <a:pt x="729406" y="1167644"/>
                      <a:pt x="730584" y="1171749"/>
                      <a:pt x="732197" y="1174924"/>
                    </a:cubicBezTo>
                    <a:cubicBezTo>
                      <a:pt x="733809" y="1178099"/>
                      <a:pt x="735868" y="1180406"/>
                      <a:pt x="738373" y="1181845"/>
                    </a:cubicBezTo>
                    <a:cubicBezTo>
                      <a:pt x="740878" y="1183283"/>
                      <a:pt x="743917" y="1184003"/>
                      <a:pt x="747489" y="1184003"/>
                    </a:cubicBezTo>
                    <a:cubicBezTo>
                      <a:pt x="750267" y="1184003"/>
                      <a:pt x="752710" y="1183556"/>
                      <a:pt x="754819" y="1182663"/>
                    </a:cubicBezTo>
                    <a:cubicBezTo>
                      <a:pt x="756927" y="1181770"/>
                      <a:pt x="758738" y="1180493"/>
                      <a:pt x="760251" y="1178831"/>
                    </a:cubicBezTo>
                    <a:cubicBezTo>
                      <a:pt x="761764" y="1177169"/>
                      <a:pt x="763017" y="1175172"/>
                      <a:pt x="764009" y="1172841"/>
                    </a:cubicBezTo>
                    <a:cubicBezTo>
                      <a:pt x="765001" y="1170509"/>
                      <a:pt x="765795" y="1167929"/>
                      <a:pt x="766390" y="1165101"/>
                    </a:cubicBezTo>
                    <a:cubicBezTo>
                      <a:pt x="766985" y="1162274"/>
                      <a:pt x="767395" y="1159210"/>
                      <a:pt x="767618" y="1155911"/>
                    </a:cubicBezTo>
                    <a:cubicBezTo>
                      <a:pt x="767841" y="1152612"/>
                      <a:pt x="767953" y="1149177"/>
                      <a:pt x="767953" y="1145605"/>
                    </a:cubicBezTo>
                    <a:cubicBezTo>
                      <a:pt x="767953" y="1140793"/>
                      <a:pt x="767779" y="1136477"/>
                      <a:pt x="767432" y="1132657"/>
                    </a:cubicBezTo>
                    <a:cubicBezTo>
                      <a:pt x="767085" y="1128837"/>
                      <a:pt x="766576" y="1125464"/>
                      <a:pt x="765906" y="1122537"/>
                    </a:cubicBezTo>
                    <a:cubicBezTo>
                      <a:pt x="765237" y="1119610"/>
                      <a:pt x="764368" y="1117092"/>
                      <a:pt x="763302" y="1114984"/>
                    </a:cubicBezTo>
                    <a:cubicBezTo>
                      <a:pt x="762235" y="1112875"/>
                      <a:pt x="760958" y="1111139"/>
                      <a:pt x="759470" y="1109775"/>
                    </a:cubicBezTo>
                    <a:cubicBezTo>
                      <a:pt x="757981" y="1108410"/>
                      <a:pt x="756282" y="1107418"/>
                      <a:pt x="754372" y="1106798"/>
                    </a:cubicBezTo>
                    <a:cubicBezTo>
                      <a:pt x="752462" y="1106178"/>
                      <a:pt x="750317" y="1105868"/>
                      <a:pt x="747935" y="1105868"/>
                    </a:cubicBezTo>
                    <a:close/>
                    <a:moveTo>
                      <a:pt x="681260" y="1105868"/>
                    </a:moveTo>
                    <a:cubicBezTo>
                      <a:pt x="677044" y="1105868"/>
                      <a:pt x="673620" y="1106860"/>
                      <a:pt x="670991" y="1108844"/>
                    </a:cubicBezTo>
                    <a:cubicBezTo>
                      <a:pt x="668362" y="1110829"/>
                      <a:pt x="666291" y="1113557"/>
                      <a:pt x="664778" y="1117030"/>
                    </a:cubicBezTo>
                    <a:cubicBezTo>
                      <a:pt x="663265" y="1120503"/>
                      <a:pt x="662235" y="1124571"/>
                      <a:pt x="661689" y="1129234"/>
                    </a:cubicBezTo>
                    <a:cubicBezTo>
                      <a:pt x="661144" y="1133897"/>
                      <a:pt x="660871" y="1138908"/>
                      <a:pt x="660871" y="1144266"/>
                    </a:cubicBezTo>
                    <a:cubicBezTo>
                      <a:pt x="660871" y="1151459"/>
                      <a:pt x="661243" y="1157573"/>
                      <a:pt x="661987" y="1162609"/>
                    </a:cubicBezTo>
                    <a:cubicBezTo>
                      <a:pt x="662731" y="1167644"/>
                      <a:pt x="663909" y="1171749"/>
                      <a:pt x="665522" y="1174924"/>
                    </a:cubicBezTo>
                    <a:cubicBezTo>
                      <a:pt x="667134" y="1178099"/>
                      <a:pt x="669193" y="1180406"/>
                      <a:pt x="671698" y="1181845"/>
                    </a:cubicBezTo>
                    <a:cubicBezTo>
                      <a:pt x="674203" y="1183283"/>
                      <a:pt x="677242" y="1184003"/>
                      <a:pt x="680814" y="1184003"/>
                    </a:cubicBezTo>
                    <a:cubicBezTo>
                      <a:pt x="683592" y="1184003"/>
                      <a:pt x="686035" y="1183556"/>
                      <a:pt x="688144" y="1182663"/>
                    </a:cubicBezTo>
                    <a:cubicBezTo>
                      <a:pt x="690252" y="1181770"/>
                      <a:pt x="692063" y="1180493"/>
                      <a:pt x="693576" y="1178831"/>
                    </a:cubicBezTo>
                    <a:cubicBezTo>
                      <a:pt x="695089" y="1177169"/>
                      <a:pt x="696342" y="1175172"/>
                      <a:pt x="697334" y="1172841"/>
                    </a:cubicBezTo>
                    <a:cubicBezTo>
                      <a:pt x="698326" y="1170509"/>
                      <a:pt x="699120" y="1167929"/>
                      <a:pt x="699715" y="1165101"/>
                    </a:cubicBezTo>
                    <a:cubicBezTo>
                      <a:pt x="700310" y="1162274"/>
                      <a:pt x="700720" y="1159210"/>
                      <a:pt x="700943" y="1155911"/>
                    </a:cubicBezTo>
                    <a:cubicBezTo>
                      <a:pt x="701166" y="1152612"/>
                      <a:pt x="701278" y="1149177"/>
                      <a:pt x="701278" y="1145605"/>
                    </a:cubicBezTo>
                    <a:cubicBezTo>
                      <a:pt x="701278" y="1140793"/>
                      <a:pt x="701104" y="1136477"/>
                      <a:pt x="700757" y="1132657"/>
                    </a:cubicBezTo>
                    <a:cubicBezTo>
                      <a:pt x="700410" y="1128837"/>
                      <a:pt x="699901" y="1125464"/>
                      <a:pt x="699231" y="1122537"/>
                    </a:cubicBezTo>
                    <a:cubicBezTo>
                      <a:pt x="698562" y="1119610"/>
                      <a:pt x="697693" y="1117092"/>
                      <a:pt x="696627" y="1114984"/>
                    </a:cubicBezTo>
                    <a:cubicBezTo>
                      <a:pt x="695560" y="1112875"/>
                      <a:pt x="694283" y="1111139"/>
                      <a:pt x="692795" y="1109775"/>
                    </a:cubicBezTo>
                    <a:cubicBezTo>
                      <a:pt x="691306" y="1108410"/>
                      <a:pt x="689607" y="1107418"/>
                      <a:pt x="687697" y="1106798"/>
                    </a:cubicBezTo>
                    <a:cubicBezTo>
                      <a:pt x="685787" y="1106178"/>
                      <a:pt x="683642" y="1105868"/>
                      <a:pt x="681260" y="1105868"/>
                    </a:cubicBezTo>
                    <a:close/>
                    <a:moveTo>
                      <a:pt x="614585" y="1105868"/>
                    </a:moveTo>
                    <a:cubicBezTo>
                      <a:pt x="610369" y="1105868"/>
                      <a:pt x="606945" y="1106860"/>
                      <a:pt x="604316" y="1108844"/>
                    </a:cubicBezTo>
                    <a:cubicBezTo>
                      <a:pt x="601687" y="1110829"/>
                      <a:pt x="599616" y="1113557"/>
                      <a:pt x="598103" y="1117030"/>
                    </a:cubicBezTo>
                    <a:cubicBezTo>
                      <a:pt x="596590" y="1120503"/>
                      <a:pt x="595560" y="1124571"/>
                      <a:pt x="595014" y="1129234"/>
                    </a:cubicBezTo>
                    <a:cubicBezTo>
                      <a:pt x="594469" y="1133897"/>
                      <a:pt x="594196" y="1138908"/>
                      <a:pt x="594196" y="1144266"/>
                    </a:cubicBezTo>
                    <a:cubicBezTo>
                      <a:pt x="594196" y="1151459"/>
                      <a:pt x="594568" y="1157573"/>
                      <a:pt x="595312" y="1162609"/>
                    </a:cubicBezTo>
                    <a:cubicBezTo>
                      <a:pt x="596056" y="1167644"/>
                      <a:pt x="597234" y="1171749"/>
                      <a:pt x="598847" y="1174924"/>
                    </a:cubicBezTo>
                    <a:cubicBezTo>
                      <a:pt x="600459" y="1178099"/>
                      <a:pt x="602518" y="1180406"/>
                      <a:pt x="605023" y="1181845"/>
                    </a:cubicBezTo>
                    <a:cubicBezTo>
                      <a:pt x="607528" y="1183283"/>
                      <a:pt x="610567" y="1184003"/>
                      <a:pt x="614139" y="1184003"/>
                    </a:cubicBezTo>
                    <a:cubicBezTo>
                      <a:pt x="616917" y="1184003"/>
                      <a:pt x="619360" y="1183556"/>
                      <a:pt x="621469" y="1182663"/>
                    </a:cubicBezTo>
                    <a:cubicBezTo>
                      <a:pt x="623577" y="1181770"/>
                      <a:pt x="625388" y="1180493"/>
                      <a:pt x="626901" y="1178831"/>
                    </a:cubicBezTo>
                    <a:cubicBezTo>
                      <a:pt x="628414" y="1177169"/>
                      <a:pt x="629667" y="1175172"/>
                      <a:pt x="630659" y="1172841"/>
                    </a:cubicBezTo>
                    <a:cubicBezTo>
                      <a:pt x="631651" y="1170509"/>
                      <a:pt x="632445" y="1167929"/>
                      <a:pt x="633040" y="1165101"/>
                    </a:cubicBezTo>
                    <a:cubicBezTo>
                      <a:pt x="633635" y="1162274"/>
                      <a:pt x="634045" y="1159210"/>
                      <a:pt x="634268" y="1155911"/>
                    </a:cubicBezTo>
                    <a:cubicBezTo>
                      <a:pt x="634491" y="1152612"/>
                      <a:pt x="634603" y="1149177"/>
                      <a:pt x="634603" y="1145605"/>
                    </a:cubicBezTo>
                    <a:cubicBezTo>
                      <a:pt x="634603" y="1140793"/>
                      <a:pt x="634429" y="1136477"/>
                      <a:pt x="634082" y="1132657"/>
                    </a:cubicBezTo>
                    <a:cubicBezTo>
                      <a:pt x="633735" y="1128837"/>
                      <a:pt x="633226" y="1125464"/>
                      <a:pt x="632556" y="1122537"/>
                    </a:cubicBezTo>
                    <a:cubicBezTo>
                      <a:pt x="631887" y="1119610"/>
                      <a:pt x="631018" y="1117092"/>
                      <a:pt x="629952" y="1114984"/>
                    </a:cubicBezTo>
                    <a:cubicBezTo>
                      <a:pt x="628885" y="1112875"/>
                      <a:pt x="627608" y="1111139"/>
                      <a:pt x="626120" y="1109775"/>
                    </a:cubicBezTo>
                    <a:cubicBezTo>
                      <a:pt x="624631" y="1108410"/>
                      <a:pt x="622932" y="1107418"/>
                      <a:pt x="621022" y="1106798"/>
                    </a:cubicBezTo>
                    <a:cubicBezTo>
                      <a:pt x="619112" y="1106178"/>
                      <a:pt x="616967" y="1105868"/>
                      <a:pt x="614585" y="1105868"/>
                    </a:cubicBezTo>
                    <a:close/>
                    <a:moveTo>
                      <a:pt x="547910" y="1105868"/>
                    </a:moveTo>
                    <a:cubicBezTo>
                      <a:pt x="543694" y="1105868"/>
                      <a:pt x="540271" y="1106860"/>
                      <a:pt x="537641" y="1108844"/>
                    </a:cubicBezTo>
                    <a:cubicBezTo>
                      <a:pt x="535012" y="1110829"/>
                      <a:pt x="532941" y="1113557"/>
                      <a:pt x="531428" y="1117030"/>
                    </a:cubicBezTo>
                    <a:cubicBezTo>
                      <a:pt x="529915" y="1120503"/>
                      <a:pt x="528885" y="1124571"/>
                      <a:pt x="528339" y="1129234"/>
                    </a:cubicBezTo>
                    <a:cubicBezTo>
                      <a:pt x="527794" y="1133897"/>
                      <a:pt x="527521" y="1138908"/>
                      <a:pt x="527521" y="1144266"/>
                    </a:cubicBezTo>
                    <a:cubicBezTo>
                      <a:pt x="527521" y="1151459"/>
                      <a:pt x="527893" y="1157573"/>
                      <a:pt x="528637" y="1162609"/>
                    </a:cubicBezTo>
                    <a:cubicBezTo>
                      <a:pt x="529381" y="1167644"/>
                      <a:pt x="530559" y="1171749"/>
                      <a:pt x="532172" y="1174924"/>
                    </a:cubicBezTo>
                    <a:cubicBezTo>
                      <a:pt x="533784" y="1178099"/>
                      <a:pt x="535843" y="1180406"/>
                      <a:pt x="538348" y="1181845"/>
                    </a:cubicBezTo>
                    <a:cubicBezTo>
                      <a:pt x="540853" y="1183283"/>
                      <a:pt x="543892" y="1184003"/>
                      <a:pt x="547464" y="1184003"/>
                    </a:cubicBezTo>
                    <a:cubicBezTo>
                      <a:pt x="550242" y="1184003"/>
                      <a:pt x="552685" y="1183556"/>
                      <a:pt x="554794" y="1182663"/>
                    </a:cubicBezTo>
                    <a:cubicBezTo>
                      <a:pt x="556902" y="1181770"/>
                      <a:pt x="558713" y="1180493"/>
                      <a:pt x="560226" y="1178831"/>
                    </a:cubicBezTo>
                    <a:cubicBezTo>
                      <a:pt x="561739" y="1177169"/>
                      <a:pt x="562992" y="1175172"/>
                      <a:pt x="563984" y="1172841"/>
                    </a:cubicBezTo>
                    <a:cubicBezTo>
                      <a:pt x="564976" y="1170509"/>
                      <a:pt x="565770" y="1167929"/>
                      <a:pt x="566365" y="1165101"/>
                    </a:cubicBezTo>
                    <a:cubicBezTo>
                      <a:pt x="566960" y="1162274"/>
                      <a:pt x="567370" y="1159210"/>
                      <a:pt x="567593" y="1155911"/>
                    </a:cubicBezTo>
                    <a:cubicBezTo>
                      <a:pt x="567816" y="1152612"/>
                      <a:pt x="567928" y="1149177"/>
                      <a:pt x="567928" y="1145605"/>
                    </a:cubicBezTo>
                    <a:cubicBezTo>
                      <a:pt x="567928" y="1140793"/>
                      <a:pt x="567754" y="1136477"/>
                      <a:pt x="567407" y="1132657"/>
                    </a:cubicBezTo>
                    <a:cubicBezTo>
                      <a:pt x="567060" y="1128837"/>
                      <a:pt x="566551" y="1125464"/>
                      <a:pt x="565881" y="1122537"/>
                    </a:cubicBezTo>
                    <a:cubicBezTo>
                      <a:pt x="565212" y="1119610"/>
                      <a:pt x="564343" y="1117092"/>
                      <a:pt x="563277" y="1114984"/>
                    </a:cubicBezTo>
                    <a:cubicBezTo>
                      <a:pt x="562210" y="1112875"/>
                      <a:pt x="560933" y="1111139"/>
                      <a:pt x="559445" y="1109775"/>
                    </a:cubicBezTo>
                    <a:cubicBezTo>
                      <a:pt x="557956" y="1108410"/>
                      <a:pt x="556257" y="1107418"/>
                      <a:pt x="554347" y="1106798"/>
                    </a:cubicBezTo>
                    <a:cubicBezTo>
                      <a:pt x="552437" y="1106178"/>
                      <a:pt x="550292" y="1105868"/>
                      <a:pt x="547910" y="1105868"/>
                    </a:cubicBezTo>
                    <a:close/>
                    <a:moveTo>
                      <a:pt x="481235" y="1105868"/>
                    </a:moveTo>
                    <a:cubicBezTo>
                      <a:pt x="477019" y="1105868"/>
                      <a:pt x="473596" y="1106860"/>
                      <a:pt x="470966" y="1108844"/>
                    </a:cubicBezTo>
                    <a:cubicBezTo>
                      <a:pt x="468337" y="1110829"/>
                      <a:pt x="466266" y="1113557"/>
                      <a:pt x="464753" y="1117030"/>
                    </a:cubicBezTo>
                    <a:cubicBezTo>
                      <a:pt x="463240" y="1120503"/>
                      <a:pt x="462210" y="1124571"/>
                      <a:pt x="461664" y="1129234"/>
                    </a:cubicBezTo>
                    <a:cubicBezTo>
                      <a:pt x="461119" y="1133897"/>
                      <a:pt x="460846" y="1138908"/>
                      <a:pt x="460846" y="1144266"/>
                    </a:cubicBezTo>
                    <a:cubicBezTo>
                      <a:pt x="460846" y="1151459"/>
                      <a:pt x="461218" y="1157573"/>
                      <a:pt x="461962" y="1162609"/>
                    </a:cubicBezTo>
                    <a:cubicBezTo>
                      <a:pt x="462706" y="1167644"/>
                      <a:pt x="463885" y="1171749"/>
                      <a:pt x="465497" y="1174924"/>
                    </a:cubicBezTo>
                    <a:cubicBezTo>
                      <a:pt x="467109" y="1178099"/>
                      <a:pt x="469168" y="1180406"/>
                      <a:pt x="471673" y="1181845"/>
                    </a:cubicBezTo>
                    <a:cubicBezTo>
                      <a:pt x="474178" y="1183283"/>
                      <a:pt x="477217" y="1184003"/>
                      <a:pt x="480789" y="1184003"/>
                    </a:cubicBezTo>
                    <a:cubicBezTo>
                      <a:pt x="483567" y="1184003"/>
                      <a:pt x="486010" y="1183556"/>
                      <a:pt x="488119" y="1182663"/>
                    </a:cubicBezTo>
                    <a:cubicBezTo>
                      <a:pt x="490227" y="1181770"/>
                      <a:pt x="492038" y="1180493"/>
                      <a:pt x="493551" y="1178831"/>
                    </a:cubicBezTo>
                    <a:cubicBezTo>
                      <a:pt x="495064" y="1177169"/>
                      <a:pt x="496317" y="1175172"/>
                      <a:pt x="497309" y="1172841"/>
                    </a:cubicBezTo>
                    <a:cubicBezTo>
                      <a:pt x="498301" y="1170509"/>
                      <a:pt x="499095" y="1167929"/>
                      <a:pt x="499690" y="1165101"/>
                    </a:cubicBezTo>
                    <a:cubicBezTo>
                      <a:pt x="500285" y="1162274"/>
                      <a:pt x="500695" y="1159210"/>
                      <a:pt x="500918" y="1155911"/>
                    </a:cubicBezTo>
                    <a:cubicBezTo>
                      <a:pt x="501141" y="1152612"/>
                      <a:pt x="501253" y="1149177"/>
                      <a:pt x="501253" y="1145605"/>
                    </a:cubicBezTo>
                    <a:cubicBezTo>
                      <a:pt x="501253" y="1140793"/>
                      <a:pt x="501079" y="1136477"/>
                      <a:pt x="500732" y="1132657"/>
                    </a:cubicBezTo>
                    <a:cubicBezTo>
                      <a:pt x="500385" y="1128837"/>
                      <a:pt x="499876" y="1125464"/>
                      <a:pt x="499206" y="1122537"/>
                    </a:cubicBezTo>
                    <a:cubicBezTo>
                      <a:pt x="498537" y="1119610"/>
                      <a:pt x="497668" y="1117092"/>
                      <a:pt x="496602" y="1114984"/>
                    </a:cubicBezTo>
                    <a:cubicBezTo>
                      <a:pt x="495535" y="1112875"/>
                      <a:pt x="494258" y="1111139"/>
                      <a:pt x="492770" y="1109775"/>
                    </a:cubicBezTo>
                    <a:cubicBezTo>
                      <a:pt x="491281" y="1108410"/>
                      <a:pt x="489582" y="1107418"/>
                      <a:pt x="487672" y="1106798"/>
                    </a:cubicBezTo>
                    <a:cubicBezTo>
                      <a:pt x="485762" y="1106178"/>
                      <a:pt x="483617" y="1105868"/>
                      <a:pt x="481235" y="1105868"/>
                    </a:cubicBezTo>
                    <a:close/>
                    <a:moveTo>
                      <a:pt x="414560" y="1105868"/>
                    </a:moveTo>
                    <a:cubicBezTo>
                      <a:pt x="410344" y="1105868"/>
                      <a:pt x="406921" y="1106860"/>
                      <a:pt x="404291" y="1108844"/>
                    </a:cubicBezTo>
                    <a:cubicBezTo>
                      <a:pt x="401662" y="1110829"/>
                      <a:pt x="399591" y="1113557"/>
                      <a:pt x="398078" y="1117030"/>
                    </a:cubicBezTo>
                    <a:cubicBezTo>
                      <a:pt x="396565" y="1120503"/>
                      <a:pt x="395535" y="1124571"/>
                      <a:pt x="394989" y="1129234"/>
                    </a:cubicBezTo>
                    <a:cubicBezTo>
                      <a:pt x="394444" y="1133897"/>
                      <a:pt x="394171" y="1138908"/>
                      <a:pt x="394171" y="1144266"/>
                    </a:cubicBezTo>
                    <a:cubicBezTo>
                      <a:pt x="394171" y="1151459"/>
                      <a:pt x="394543" y="1157573"/>
                      <a:pt x="395287" y="1162609"/>
                    </a:cubicBezTo>
                    <a:cubicBezTo>
                      <a:pt x="396031" y="1167644"/>
                      <a:pt x="397210" y="1171749"/>
                      <a:pt x="398822" y="1174924"/>
                    </a:cubicBezTo>
                    <a:cubicBezTo>
                      <a:pt x="400434" y="1178099"/>
                      <a:pt x="402493" y="1180406"/>
                      <a:pt x="404998" y="1181845"/>
                    </a:cubicBezTo>
                    <a:cubicBezTo>
                      <a:pt x="407503" y="1183283"/>
                      <a:pt x="410542" y="1184003"/>
                      <a:pt x="414114" y="1184003"/>
                    </a:cubicBezTo>
                    <a:cubicBezTo>
                      <a:pt x="416892" y="1184003"/>
                      <a:pt x="419335" y="1183556"/>
                      <a:pt x="421444" y="1182663"/>
                    </a:cubicBezTo>
                    <a:cubicBezTo>
                      <a:pt x="423552" y="1181770"/>
                      <a:pt x="425363" y="1180493"/>
                      <a:pt x="426876" y="1178831"/>
                    </a:cubicBezTo>
                    <a:cubicBezTo>
                      <a:pt x="428389" y="1177169"/>
                      <a:pt x="429642" y="1175172"/>
                      <a:pt x="430634" y="1172841"/>
                    </a:cubicBezTo>
                    <a:cubicBezTo>
                      <a:pt x="431626" y="1170509"/>
                      <a:pt x="432420" y="1167929"/>
                      <a:pt x="433015" y="1165101"/>
                    </a:cubicBezTo>
                    <a:cubicBezTo>
                      <a:pt x="433610" y="1162274"/>
                      <a:pt x="434020" y="1159210"/>
                      <a:pt x="434243" y="1155911"/>
                    </a:cubicBezTo>
                    <a:cubicBezTo>
                      <a:pt x="434466" y="1152612"/>
                      <a:pt x="434578" y="1149177"/>
                      <a:pt x="434578" y="1145605"/>
                    </a:cubicBezTo>
                    <a:cubicBezTo>
                      <a:pt x="434578" y="1140793"/>
                      <a:pt x="434404" y="1136477"/>
                      <a:pt x="434057" y="1132657"/>
                    </a:cubicBezTo>
                    <a:cubicBezTo>
                      <a:pt x="433710" y="1128837"/>
                      <a:pt x="433201" y="1125464"/>
                      <a:pt x="432531" y="1122537"/>
                    </a:cubicBezTo>
                    <a:cubicBezTo>
                      <a:pt x="431862" y="1119610"/>
                      <a:pt x="430993" y="1117092"/>
                      <a:pt x="429927" y="1114984"/>
                    </a:cubicBezTo>
                    <a:cubicBezTo>
                      <a:pt x="428860" y="1112875"/>
                      <a:pt x="427583" y="1111139"/>
                      <a:pt x="426095" y="1109775"/>
                    </a:cubicBezTo>
                    <a:cubicBezTo>
                      <a:pt x="424606" y="1108410"/>
                      <a:pt x="422907" y="1107418"/>
                      <a:pt x="420997" y="1106798"/>
                    </a:cubicBezTo>
                    <a:cubicBezTo>
                      <a:pt x="419087" y="1106178"/>
                      <a:pt x="416942" y="1105868"/>
                      <a:pt x="414560" y="1105868"/>
                    </a:cubicBezTo>
                    <a:close/>
                    <a:moveTo>
                      <a:pt x="347885" y="1105868"/>
                    </a:moveTo>
                    <a:cubicBezTo>
                      <a:pt x="343668" y="1105868"/>
                      <a:pt x="340245" y="1106860"/>
                      <a:pt x="337616" y="1108844"/>
                    </a:cubicBezTo>
                    <a:cubicBezTo>
                      <a:pt x="334987" y="1110829"/>
                      <a:pt x="332916" y="1113557"/>
                      <a:pt x="331403" y="1117030"/>
                    </a:cubicBezTo>
                    <a:cubicBezTo>
                      <a:pt x="329889" y="1120503"/>
                      <a:pt x="328860" y="1124571"/>
                      <a:pt x="328314" y="1129234"/>
                    </a:cubicBezTo>
                    <a:cubicBezTo>
                      <a:pt x="327769" y="1133897"/>
                      <a:pt x="327496" y="1138908"/>
                      <a:pt x="327496" y="1144266"/>
                    </a:cubicBezTo>
                    <a:cubicBezTo>
                      <a:pt x="327496" y="1151459"/>
                      <a:pt x="327868" y="1157573"/>
                      <a:pt x="328612" y="1162609"/>
                    </a:cubicBezTo>
                    <a:cubicBezTo>
                      <a:pt x="329356" y="1167644"/>
                      <a:pt x="330534" y="1171749"/>
                      <a:pt x="332147" y="1174924"/>
                    </a:cubicBezTo>
                    <a:cubicBezTo>
                      <a:pt x="333759" y="1178099"/>
                      <a:pt x="335818" y="1180406"/>
                      <a:pt x="338323" y="1181845"/>
                    </a:cubicBezTo>
                    <a:cubicBezTo>
                      <a:pt x="340828" y="1183283"/>
                      <a:pt x="343867" y="1184003"/>
                      <a:pt x="347439" y="1184003"/>
                    </a:cubicBezTo>
                    <a:cubicBezTo>
                      <a:pt x="350217" y="1184003"/>
                      <a:pt x="352660" y="1183556"/>
                      <a:pt x="354769" y="1182663"/>
                    </a:cubicBezTo>
                    <a:cubicBezTo>
                      <a:pt x="356877" y="1181770"/>
                      <a:pt x="358688" y="1180493"/>
                      <a:pt x="360201" y="1178831"/>
                    </a:cubicBezTo>
                    <a:cubicBezTo>
                      <a:pt x="361714" y="1177169"/>
                      <a:pt x="362967" y="1175172"/>
                      <a:pt x="363959" y="1172841"/>
                    </a:cubicBezTo>
                    <a:cubicBezTo>
                      <a:pt x="364951" y="1170509"/>
                      <a:pt x="365745" y="1167929"/>
                      <a:pt x="366340" y="1165101"/>
                    </a:cubicBezTo>
                    <a:cubicBezTo>
                      <a:pt x="366935" y="1162274"/>
                      <a:pt x="367345" y="1159210"/>
                      <a:pt x="367568" y="1155911"/>
                    </a:cubicBezTo>
                    <a:cubicBezTo>
                      <a:pt x="367791" y="1152612"/>
                      <a:pt x="367903" y="1149177"/>
                      <a:pt x="367903" y="1145605"/>
                    </a:cubicBezTo>
                    <a:cubicBezTo>
                      <a:pt x="367903" y="1140793"/>
                      <a:pt x="367729" y="1136477"/>
                      <a:pt x="367382" y="1132657"/>
                    </a:cubicBezTo>
                    <a:cubicBezTo>
                      <a:pt x="367035" y="1128837"/>
                      <a:pt x="366526" y="1125464"/>
                      <a:pt x="365856" y="1122537"/>
                    </a:cubicBezTo>
                    <a:cubicBezTo>
                      <a:pt x="365187" y="1119610"/>
                      <a:pt x="364318" y="1117092"/>
                      <a:pt x="363252" y="1114984"/>
                    </a:cubicBezTo>
                    <a:cubicBezTo>
                      <a:pt x="362185" y="1112875"/>
                      <a:pt x="360908" y="1111139"/>
                      <a:pt x="359419" y="1109775"/>
                    </a:cubicBezTo>
                    <a:cubicBezTo>
                      <a:pt x="357931" y="1108410"/>
                      <a:pt x="356232" y="1107418"/>
                      <a:pt x="354322" y="1106798"/>
                    </a:cubicBezTo>
                    <a:cubicBezTo>
                      <a:pt x="352412" y="1106178"/>
                      <a:pt x="350267" y="1105868"/>
                      <a:pt x="347885" y="1105868"/>
                    </a:cubicBezTo>
                    <a:close/>
                    <a:moveTo>
                      <a:pt x="152846" y="1096343"/>
                    </a:moveTo>
                    <a:cubicBezTo>
                      <a:pt x="154434" y="1096343"/>
                      <a:pt x="155748" y="1096380"/>
                      <a:pt x="156790" y="1096455"/>
                    </a:cubicBezTo>
                    <a:cubicBezTo>
                      <a:pt x="157832" y="1096529"/>
                      <a:pt x="158675" y="1096665"/>
                      <a:pt x="159320" y="1096864"/>
                    </a:cubicBezTo>
                    <a:cubicBezTo>
                      <a:pt x="159965" y="1097062"/>
                      <a:pt x="160461" y="1097347"/>
                      <a:pt x="160808" y="1097720"/>
                    </a:cubicBezTo>
                    <a:cubicBezTo>
                      <a:pt x="161156" y="1098092"/>
                      <a:pt x="161428" y="1098551"/>
                      <a:pt x="161627" y="1099096"/>
                    </a:cubicBezTo>
                    <a:lnTo>
                      <a:pt x="193923" y="1188542"/>
                    </a:lnTo>
                    <a:cubicBezTo>
                      <a:pt x="194319" y="1189633"/>
                      <a:pt x="194530" y="1190514"/>
                      <a:pt x="194555" y="1191184"/>
                    </a:cubicBezTo>
                    <a:cubicBezTo>
                      <a:pt x="194580" y="1191853"/>
                      <a:pt x="194394" y="1192362"/>
                      <a:pt x="193997" y="1192709"/>
                    </a:cubicBezTo>
                    <a:cubicBezTo>
                      <a:pt x="193600" y="1193056"/>
                      <a:pt x="192943" y="1193280"/>
                      <a:pt x="192025" y="1193379"/>
                    </a:cubicBezTo>
                    <a:cubicBezTo>
                      <a:pt x="191107" y="1193478"/>
                      <a:pt x="189879" y="1193528"/>
                      <a:pt x="188342" y="1193528"/>
                    </a:cubicBezTo>
                    <a:cubicBezTo>
                      <a:pt x="186804" y="1193528"/>
                      <a:pt x="185576" y="1193490"/>
                      <a:pt x="184658" y="1193416"/>
                    </a:cubicBezTo>
                    <a:cubicBezTo>
                      <a:pt x="183740" y="1193342"/>
                      <a:pt x="183046" y="1193218"/>
                      <a:pt x="182574" y="1193044"/>
                    </a:cubicBezTo>
                    <a:cubicBezTo>
                      <a:pt x="182103" y="1192870"/>
                      <a:pt x="181756" y="1192635"/>
                      <a:pt x="181533" y="1192337"/>
                    </a:cubicBezTo>
                    <a:cubicBezTo>
                      <a:pt x="181309" y="1192039"/>
                      <a:pt x="181099" y="1191667"/>
                      <a:pt x="180900" y="1191221"/>
                    </a:cubicBezTo>
                    <a:lnTo>
                      <a:pt x="172640" y="1167780"/>
                    </a:lnTo>
                    <a:lnTo>
                      <a:pt x="132605" y="1167780"/>
                    </a:lnTo>
                    <a:lnTo>
                      <a:pt x="124718" y="1190923"/>
                    </a:lnTo>
                    <a:cubicBezTo>
                      <a:pt x="124569" y="1191370"/>
                      <a:pt x="124370" y="1191754"/>
                      <a:pt x="124122" y="1192077"/>
                    </a:cubicBezTo>
                    <a:cubicBezTo>
                      <a:pt x="123874" y="1192399"/>
                      <a:pt x="123514" y="1192672"/>
                      <a:pt x="123043" y="1192895"/>
                    </a:cubicBezTo>
                    <a:cubicBezTo>
                      <a:pt x="122572" y="1193118"/>
                      <a:pt x="121902" y="1193280"/>
                      <a:pt x="121034" y="1193379"/>
                    </a:cubicBezTo>
                    <a:cubicBezTo>
                      <a:pt x="120166" y="1193478"/>
                      <a:pt x="119037" y="1193528"/>
                      <a:pt x="117648" y="1193528"/>
                    </a:cubicBezTo>
                    <a:cubicBezTo>
                      <a:pt x="116210" y="1193528"/>
                      <a:pt x="115031" y="1193466"/>
                      <a:pt x="114114" y="1193342"/>
                    </a:cubicBezTo>
                    <a:cubicBezTo>
                      <a:pt x="113196" y="1193218"/>
                      <a:pt x="112551" y="1192982"/>
                      <a:pt x="112179" y="1192635"/>
                    </a:cubicBezTo>
                    <a:lnTo>
                      <a:pt x="111964" y="1192005"/>
                    </a:lnTo>
                    <a:lnTo>
                      <a:pt x="111910" y="1192188"/>
                    </a:lnTo>
                    <a:cubicBezTo>
                      <a:pt x="111705" y="1192486"/>
                      <a:pt x="111348" y="1192721"/>
                      <a:pt x="110836" y="1192895"/>
                    </a:cubicBezTo>
                    <a:cubicBezTo>
                      <a:pt x="110325" y="1193069"/>
                      <a:pt x="109674" y="1193218"/>
                      <a:pt x="108882" y="1193342"/>
                    </a:cubicBezTo>
                    <a:cubicBezTo>
                      <a:pt x="108090" y="1193466"/>
                      <a:pt x="107055" y="1193528"/>
                      <a:pt x="105778" y="1193528"/>
                    </a:cubicBezTo>
                    <a:cubicBezTo>
                      <a:pt x="104603" y="1193528"/>
                      <a:pt x="103594" y="1193466"/>
                      <a:pt x="102751" y="1193342"/>
                    </a:cubicBezTo>
                    <a:cubicBezTo>
                      <a:pt x="101908" y="1193218"/>
                      <a:pt x="101244" y="1193069"/>
                      <a:pt x="100758" y="1192895"/>
                    </a:cubicBezTo>
                    <a:cubicBezTo>
                      <a:pt x="100272" y="1192721"/>
                      <a:pt x="99927" y="1192486"/>
                      <a:pt x="99723" y="1192188"/>
                    </a:cubicBezTo>
                    <a:cubicBezTo>
                      <a:pt x="99519" y="1191891"/>
                      <a:pt x="99417" y="1191543"/>
                      <a:pt x="99417" y="1191146"/>
                    </a:cubicBezTo>
                    <a:lnTo>
                      <a:pt x="99417" y="1107282"/>
                    </a:lnTo>
                    <a:lnTo>
                      <a:pt x="99268" y="1107282"/>
                    </a:lnTo>
                    <a:lnTo>
                      <a:pt x="65335" y="1191518"/>
                    </a:lnTo>
                    <a:cubicBezTo>
                      <a:pt x="65186" y="1191866"/>
                      <a:pt x="64975" y="1192163"/>
                      <a:pt x="64703" y="1192411"/>
                    </a:cubicBezTo>
                    <a:cubicBezTo>
                      <a:pt x="64430" y="1192660"/>
                      <a:pt x="64033" y="1192870"/>
                      <a:pt x="63512" y="1193044"/>
                    </a:cubicBezTo>
                    <a:cubicBezTo>
                      <a:pt x="62991" y="1193218"/>
                      <a:pt x="62371" y="1193342"/>
                      <a:pt x="61652" y="1193416"/>
                    </a:cubicBezTo>
                    <a:cubicBezTo>
                      <a:pt x="60932" y="1193490"/>
                      <a:pt x="60076" y="1193528"/>
                      <a:pt x="59084" y="1193528"/>
                    </a:cubicBezTo>
                    <a:cubicBezTo>
                      <a:pt x="58043" y="1193528"/>
                      <a:pt x="57150" y="1193478"/>
                      <a:pt x="56405" y="1193379"/>
                    </a:cubicBezTo>
                    <a:cubicBezTo>
                      <a:pt x="55661" y="1193280"/>
                      <a:pt x="55041" y="1193143"/>
                      <a:pt x="54545" y="1192970"/>
                    </a:cubicBezTo>
                    <a:cubicBezTo>
                      <a:pt x="54049" y="1192796"/>
                      <a:pt x="53664" y="1192585"/>
                      <a:pt x="53392" y="1192337"/>
                    </a:cubicBezTo>
                    <a:cubicBezTo>
                      <a:pt x="53119" y="1192089"/>
                      <a:pt x="52933" y="1191816"/>
                      <a:pt x="52834" y="1191518"/>
                    </a:cubicBezTo>
                    <a:lnTo>
                      <a:pt x="20389" y="1107282"/>
                    </a:lnTo>
                    <a:lnTo>
                      <a:pt x="20315" y="1107282"/>
                    </a:lnTo>
                    <a:lnTo>
                      <a:pt x="20315" y="1191146"/>
                    </a:lnTo>
                    <a:cubicBezTo>
                      <a:pt x="20315" y="1191543"/>
                      <a:pt x="20212" y="1191891"/>
                      <a:pt x="20008" y="1192188"/>
                    </a:cubicBezTo>
                    <a:cubicBezTo>
                      <a:pt x="19804" y="1192486"/>
                      <a:pt x="19446" y="1192721"/>
                      <a:pt x="18935" y="1192895"/>
                    </a:cubicBezTo>
                    <a:cubicBezTo>
                      <a:pt x="18424" y="1193069"/>
                      <a:pt x="17759" y="1193218"/>
                      <a:pt x="16942" y="1193342"/>
                    </a:cubicBezTo>
                    <a:cubicBezTo>
                      <a:pt x="16125" y="1193466"/>
                      <a:pt x="15077" y="1193528"/>
                      <a:pt x="13800" y="1193528"/>
                    </a:cubicBezTo>
                    <a:cubicBezTo>
                      <a:pt x="12574" y="1193528"/>
                      <a:pt x="11552" y="1193466"/>
                      <a:pt x="10734" y="1193342"/>
                    </a:cubicBezTo>
                    <a:cubicBezTo>
                      <a:pt x="9917" y="1193218"/>
                      <a:pt x="9265" y="1193069"/>
                      <a:pt x="8780" y="1192895"/>
                    </a:cubicBezTo>
                    <a:cubicBezTo>
                      <a:pt x="8294" y="1192721"/>
                      <a:pt x="7962" y="1192486"/>
                      <a:pt x="7783" y="1192188"/>
                    </a:cubicBezTo>
                    <a:cubicBezTo>
                      <a:pt x="7605" y="1191891"/>
                      <a:pt x="7515" y="1191543"/>
                      <a:pt x="7515" y="1191146"/>
                    </a:cubicBezTo>
                    <a:lnTo>
                      <a:pt x="7515" y="1102594"/>
                    </a:lnTo>
                    <a:cubicBezTo>
                      <a:pt x="7515" y="1100510"/>
                      <a:pt x="8069" y="1099022"/>
                      <a:pt x="9177" y="1098129"/>
                    </a:cubicBezTo>
                    <a:cubicBezTo>
                      <a:pt x="10286" y="1097236"/>
                      <a:pt x="11520" y="1096789"/>
                      <a:pt x="12880" y="1096789"/>
                    </a:cubicBezTo>
                    <a:lnTo>
                      <a:pt x="20739" y="1096789"/>
                    </a:lnTo>
                    <a:cubicBezTo>
                      <a:pt x="22350" y="1096789"/>
                      <a:pt x="23761" y="1096938"/>
                      <a:pt x="24970" y="1097236"/>
                    </a:cubicBezTo>
                    <a:cubicBezTo>
                      <a:pt x="26179" y="1097534"/>
                      <a:pt x="27237" y="1098005"/>
                      <a:pt x="28144" y="1098650"/>
                    </a:cubicBezTo>
                    <a:cubicBezTo>
                      <a:pt x="29050" y="1099295"/>
                      <a:pt x="29806" y="1100113"/>
                      <a:pt x="30410" y="1101105"/>
                    </a:cubicBezTo>
                    <a:cubicBezTo>
                      <a:pt x="31015" y="1102098"/>
                      <a:pt x="31544" y="1103263"/>
                      <a:pt x="31998" y="1104603"/>
                    </a:cubicBezTo>
                    <a:lnTo>
                      <a:pt x="59531" y="1174329"/>
                    </a:lnTo>
                    <a:lnTo>
                      <a:pt x="59903" y="1174329"/>
                    </a:lnTo>
                    <a:lnTo>
                      <a:pt x="88552" y="1104826"/>
                    </a:lnTo>
                    <a:cubicBezTo>
                      <a:pt x="89106" y="1103338"/>
                      <a:pt x="89711" y="1102073"/>
                      <a:pt x="90367" y="1101031"/>
                    </a:cubicBezTo>
                    <a:cubicBezTo>
                      <a:pt x="91022" y="1099989"/>
                      <a:pt x="91740" y="1099158"/>
                      <a:pt x="92522" y="1098538"/>
                    </a:cubicBezTo>
                    <a:cubicBezTo>
                      <a:pt x="93303" y="1097918"/>
                      <a:pt x="94172" y="1097472"/>
                      <a:pt x="95130" y="1097199"/>
                    </a:cubicBezTo>
                    <a:cubicBezTo>
                      <a:pt x="96087" y="1096926"/>
                      <a:pt x="97196" y="1096789"/>
                      <a:pt x="98456" y="1096789"/>
                    </a:cubicBezTo>
                    <a:lnTo>
                      <a:pt x="106697" y="1096789"/>
                    </a:lnTo>
                    <a:cubicBezTo>
                      <a:pt x="107453" y="1096789"/>
                      <a:pt x="108171" y="1096901"/>
                      <a:pt x="108852" y="1097124"/>
                    </a:cubicBezTo>
                    <a:cubicBezTo>
                      <a:pt x="109532" y="1097347"/>
                      <a:pt x="110111" y="1097695"/>
                      <a:pt x="110590" y="1098166"/>
                    </a:cubicBezTo>
                    <a:cubicBezTo>
                      <a:pt x="111070" y="1098637"/>
                      <a:pt x="111460" y="1099233"/>
                      <a:pt x="111762" y="1099952"/>
                    </a:cubicBezTo>
                    <a:cubicBezTo>
                      <a:pt x="112065" y="1100671"/>
                      <a:pt x="112216" y="1101552"/>
                      <a:pt x="112216" y="1102594"/>
                    </a:cubicBezTo>
                    <a:lnTo>
                      <a:pt x="112216" y="1188778"/>
                    </a:lnTo>
                    <a:lnTo>
                      <a:pt x="112290" y="1188468"/>
                    </a:lnTo>
                    <a:lnTo>
                      <a:pt x="144586" y="1099022"/>
                    </a:lnTo>
                    <a:cubicBezTo>
                      <a:pt x="144784" y="1098476"/>
                      <a:pt x="145045" y="1098030"/>
                      <a:pt x="145367" y="1097682"/>
                    </a:cubicBezTo>
                    <a:cubicBezTo>
                      <a:pt x="145690" y="1097335"/>
                      <a:pt x="146161" y="1097062"/>
                      <a:pt x="146781" y="1096864"/>
                    </a:cubicBezTo>
                    <a:cubicBezTo>
                      <a:pt x="147401" y="1096665"/>
                      <a:pt x="148195" y="1096529"/>
                      <a:pt x="149163" y="1096455"/>
                    </a:cubicBezTo>
                    <a:cubicBezTo>
                      <a:pt x="150130" y="1096380"/>
                      <a:pt x="151358" y="1096343"/>
                      <a:pt x="152846" y="1096343"/>
                    </a:cubicBezTo>
                    <a:close/>
                    <a:moveTo>
                      <a:pt x="234776" y="1095599"/>
                    </a:moveTo>
                    <a:cubicBezTo>
                      <a:pt x="237554" y="1095599"/>
                      <a:pt x="240258" y="1095859"/>
                      <a:pt x="242887" y="1096380"/>
                    </a:cubicBezTo>
                    <a:cubicBezTo>
                      <a:pt x="245516" y="1096901"/>
                      <a:pt x="247947" y="1097558"/>
                      <a:pt x="250180" y="1098352"/>
                    </a:cubicBezTo>
                    <a:cubicBezTo>
                      <a:pt x="252412" y="1099146"/>
                      <a:pt x="254396" y="1100064"/>
                      <a:pt x="256133" y="1101105"/>
                    </a:cubicBezTo>
                    <a:cubicBezTo>
                      <a:pt x="257869" y="1102147"/>
                      <a:pt x="259072" y="1103003"/>
                      <a:pt x="259742" y="1103673"/>
                    </a:cubicBezTo>
                    <a:cubicBezTo>
                      <a:pt x="260412" y="1104342"/>
                      <a:pt x="260846" y="1104851"/>
                      <a:pt x="261044" y="1105198"/>
                    </a:cubicBezTo>
                    <a:cubicBezTo>
                      <a:pt x="261243" y="1105545"/>
                      <a:pt x="261404" y="1105955"/>
                      <a:pt x="261528" y="1106426"/>
                    </a:cubicBezTo>
                    <a:cubicBezTo>
                      <a:pt x="261652" y="1106897"/>
                      <a:pt x="261751" y="1107455"/>
                      <a:pt x="261825" y="1108100"/>
                    </a:cubicBezTo>
                    <a:cubicBezTo>
                      <a:pt x="261900" y="1108745"/>
                      <a:pt x="261937" y="1109514"/>
                      <a:pt x="261937" y="1110407"/>
                    </a:cubicBezTo>
                    <a:cubicBezTo>
                      <a:pt x="261937" y="1111399"/>
                      <a:pt x="261887" y="1112243"/>
                      <a:pt x="261788" y="1112937"/>
                    </a:cubicBezTo>
                    <a:cubicBezTo>
                      <a:pt x="261688" y="1113632"/>
                      <a:pt x="261538" y="1114215"/>
                      <a:pt x="261339" y="1114686"/>
                    </a:cubicBezTo>
                    <a:cubicBezTo>
                      <a:pt x="261139" y="1115157"/>
                      <a:pt x="260902" y="1115505"/>
                      <a:pt x="260628" y="1115728"/>
                    </a:cubicBezTo>
                    <a:cubicBezTo>
                      <a:pt x="260353" y="1115951"/>
                      <a:pt x="260017" y="1116063"/>
                      <a:pt x="259617" y="1116063"/>
                    </a:cubicBezTo>
                    <a:cubicBezTo>
                      <a:pt x="258920" y="1116063"/>
                      <a:pt x="257947" y="1115579"/>
                      <a:pt x="256700" y="1114612"/>
                    </a:cubicBezTo>
                    <a:cubicBezTo>
                      <a:pt x="255453" y="1113644"/>
                      <a:pt x="253844" y="1112578"/>
                      <a:pt x="251874" y="1111412"/>
                    </a:cubicBezTo>
                    <a:cubicBezTo>
                      <a:pt x="249904" y="1110246"/>
                      <a:pt x="247510" y="1109179"/>
                      <a:pt x="244693" y="1108212"/>
                    </a:cubicBezTo>
                    <a:cubicBezTo>
                      <a:pt x="241875" y="1107245"/>
                      <a:pt x="238496" y="1106761"/>
                      <a:pt x="234556" y="1106761"/>
                    </a:cubicBezTo>
                    <a:cubicBezTo>
                      <a:pt x="230266" y="1106761"/>
                      <a:pt x="226364" y="1107617"/>
                      <a:pt x="222848" y="1109328"/>
                    </a:cubicBezTo>
                    <a:cubicBezTo>
                      <a:pt x="219331" y="1111040"/>
                      <a:pt x="216327" y="1113557"/>
                      <a:pt x="213833" y="1116881"/>
                    </a:cubicBezTo>
                    <a:cubicBezTo>
                      <a:pt x="211339" y="1120205"/>
                      <a:pt x="209407" y="1124261"/>
                      <a:pt x="208035" y="1129048"/>
                    </a:cubicBezTo>
                    <a:cubicBezTo>
                      <a:pt x="206663" y="1133835"/>
                      <a:pt x="205978" y="1139305"/>
                      <a:pt x="205978" y="1145456"/>
                    </a:cubicBezTo>
                    <a:cubicBezTo>
                      <a:pt x="205978" y="1151558"/>
                      <a:pt x="206638" y="1156953"/>
                      <a:pt x="207960" y="1161641"/>
                    </a:cubicBezTo>
                    <a:cubicBezTo>
                      <a:pt x="209282" y="1166329"/>
                      <a:pt x="211177" y="1170248"/>
                      <a:pt x="213646" y="1173399"/>
                    </a:cubicBezTo>
                    <a:cubicBezTo>
                      <a:pt x="216115" y="1176549"/>
                      <a:pt x="219145" y="1178930"/>
                      <a:pt x="222735" y="1180542"/>
                    </a:cubicBezTo>
                    <a:cubicBezTo>
                      <a:pt x="226326" y="1182155"/>
                      <a:pt x="230391" y="1182961"/>
                      <a:pt x="234929" y="1182961"/>
                    </a:cubicBezTo>
                    <a:cubicBezTo>
                      <a:pt x="238769" y="1182961"/>
                      <a:pt x="242123" y="1182490"/>
                      <a:pt x="244991" y="1181547"/>
                    </a:cubicBezTo>
                    <a:cubicBezTo>
                      <a:pt x="247859" y="1180604"/>
                      <a:pt x="250302" y="1179550"/>
                      <a:pt x="252322" y="1178384"/>
                    </a:cubicBezTo>
                    <a:cubicBezTo>
                      <a:pt x="254342" y="1177219"/>
                      <a:pt x="256000" y="1176164"/>
                      <a:pt x="257297" y="1175222"/>
                    </a:cubicBezTo>
                    <a:cubicBezTo>
                      <a:pt x="258593" y="1174279"/>
                      <a:pt x="259616" y="1173808"/>
                      <a:pt x="260364" y="1173808"/>
                    </a:cubicBezTo>
                    <a:cubicBezTo>
                      <a:pt x="260713" y="1173808"/>
                      <a:pt x="261013" y="1173882"/>
                      <a:pt x="261262" y="1174031"/>
                    </a:cubicBezTo>
                    <a:cubicBezTo>
                      <a:pt x="261511" y="1174180"/>
                      <a:pt x="261711" y="1174465"/>
                      <a:pt x="261860" y="1174887"/>
                    </a:cubicBezTo>
                    <a:cubicBezTo>
                      <a:pt x="262010" y="1175309"/>
                      <a:pt x="262122" y="1175892"/>
                      <a:pt x="262197" y="1176636"/>
                    </a:cubicBezTo>
                    <a:cubicBezTo>
                      <a:pt x="262272" y="1177380"/>
                      <a:pt x="262309" y="1178322"/>
                      <a:pt x="262309" y="1179463"/>
                    </a:cubicBezTo>
                    <a:cubicBezTo>
                      <a:pt x="262309" y="1180257"/>
                      <a:pt x="262284" y="1180952"/>
                      <a:pt x="262235" y="1181547"/>
                    </a:cubicBezTo>
                    <a:cubicBezTo>
                      <a:pt x="262185" y="1182142"/>
                      <a:pt x="262098" y="1182663"/>
                      <a:pt x="261974" y="1183110"/>
                    </a:cubicBezTo>
                    <a:cubicBezTo>
                      <a:pt x="261850" y="1183556"/>
                      <a:pt x="261689" y="1183953"/>
                      <a:pt x="261491" y="1184300"/>
                    </a:cubicBezTo>
                    <a:cubicBezTo>
                      <a:pt x="261292" y="1184648"/>
                      <a:pt x="260945" y="1185069"/>
                      <a:pt x="260449" y="1185565"/>
                    </a:cubicBezTo>
                    <a:cubicBezTo>
                      <a:pt x="259953" y="1186061"/>
                      <a:pt x="258911" y="1186818"/>
                      <a:pt x="257323" y="1187835"/>
                    </a:cubicBezTo>
                    <a:cubicBezTo>
                      <a:pt x="255736" y="1188852"/>
                      <a:pt x="253764" y="1189844"/>
                      <a:pt x="251407" y="1190812"/>
                    </a:cubicBezTo>
                    <a:cubicBezTo>
                      <a:pt x="249051" y="1191779"/>
                      <a:pt x="246347" y="1192597"/>
                      <a:pt x="243296" y="1193267"/>
                    </a:cubicBezTo>
                    <a:cubicBezTo>
                      <a:pt x="240245" y="1193937"/>
                      <a:pt x="236909" y="1194272"/>
                      <a:pt x="233288" y="1194272"/>
                    </a:cubicBezTo>
                    <a:cubicBezTo>
                      <a:pt x="227037" y="1194272"/>
                      <a:pt x="221394" y="1193230"/>
                      <a:pt x="216358" y="1191146"/>
                    </a:cubicBezTo>
                    <a:cubicBezTo>
                      <a:pt x="211323" y="1189063"/>
                      <a:pt x="207032" y="1185987"/>
                      <a:pt x="203485" y="1181919"/>
                    </a:cubicBezTo>
                    <a:cubicBezTo>
                      <a:pt x="199938" y="1177851"/>
                      <a:pt x="197209" y="1172828"/>
                      <a:pt x="195299" y="1166850"/>
                    </a:cubicBezTo>
                    <a:cubicBezTo>
                      <a:pt x="193389" y="1160872"/>
                      <a:pt x="192434" y="1153989"/>
                      <a:pt x="192434" y="1146200"/>
                    </a:cubicBezTo>
                    <a:cubicBezTo>
                      <a:pt x="192434" y="1138213"/>
                      <a:pt x="193464" y="1131094"/>
                      <a:pt x="195522" y="1124843"/>
                    </a:cubicBezTo>
                    <a:cubicBezTo>
                      <a:pt x="197581" y="1118593"/>
                      <a:pt x="200471" y="1113297"/>
                      <a:pt x="204192" y="1108956"/>
                    </a:cubicBezTo>
                    <a:cubicBezTo>
                      <a:pt x="207912" y="1104615"/>
                      <a:pt x="212365" y="1101304"/>
                      <a:pt x="217549" y="1099022"/>
                    </a:cubicBezTo>
                    <a:cubicBezTo>
                      <a:pt x="222733" y="1096740"/>
                      <a:pt x="228476" y="1095599"/>
                      <a:pt x="234776" y="1095599"/>
                    </a:cubicBezTo>
                    <a:close/>
                    <a:moveTo>
                      <a:pt x="815354" y="1095376"/>
                    </a:moveTo>
                    <a:cubicBezTo>
                      <a:pt x="821456" y="1095376"/>
                      <a:pt x="826579" y="1096455"/>
                      <a:pt x="830721" y="1098613"/>
                    </a:cubicBezTo>
                    <a:cubicBezTo>
                      <a:pt x="834863" y="1100771"/>
                      <a:pt x="838200" y="1103946"/>
                      <a:pt x="840730" y="1108138"/>
                    </a:cubicBezTo>
                    <a:cubicBezTo>
                      <a:pt x="843260" y="1112330"/>
                      <a:pt x="845058" y="1117489"/>
                      <a:pt x="846125" y="1123616"/>
                    </a:cubicBezTo>
                    <a:cubicBezTo>
                      <a:pt x="847191" y="1129742"/>
                      <a:pt x="847725" y="1136775"/>
                      <a:pt x="847725" y="1144712"/>
                    </a:cubicBezTo>
                    <a:cubicBezTo>
                      <a:pt x="847725" y="1152104"/>
                      <a:pt x="847142" y="1158851"/>
                      <a:pt x="845976" y="1164953"/>
                    </a:cubicBezTo>
                    <a:cubicBezTo>
                      <a:pt x="844810" y="1171055"/>
                      <a:pt x="842875" y="1176301"/>
                      <a:pt x="840172" y="1180691"/>
                    </a:cubicBezTo>
                    <a:cubicBezTo>
                      <a:pt x="837468" y="1185082"/>
                      <a:pt x="833933" y="1188480"/>
                      <a:pt x="829568" y="1190886"/>
                    </a:cubicBezTo>
                    <a:cubicBezTo>
                      <a:pt x="825202" y="1193292"/>
                      <a:pt x="819819" y="1194495"/>
                      <a:pt x="813420" y="1194495"/>
                    </a:cubicBezTo>
                    <a:cubicBezTo>
                      <a:pt x="807367" y="1194495"/>
                      <a:pt x="802270" y="1193416"/>
                      <a:pt x="798128" y="1191258"/>
                    </a:cubicBezTo>
                    <a:cubicBezTo>
                      <a:pt x="793985" y="1189100"/>
                      <a:pt x="790649" y="1185925"/>
                      <a:pt x="788119" y="1181733"/>
                    </a:cubicBezTo>
                    <a:cubicBezTo>
                      <a:pt x="785589" y="1177541"/>
                      <a:pt x="783791" y="1172382"/>
                      <a:pt x="782724" y="1166255"/>
                    </a:cubicBezTo>
                    <a:cubicBezTo>
                      <a:pt x="781657" y="1160128"/>
                      <a:pt x="781124" y="1153096"/>
                      <a:pt x="781124" y="1145159"/>
                    </a:cubicBezTo>
                    <a:cubicBezTo>
                      <a:pt x="781124" y="1137816"/>
                      <a:pt x="781719" y="1131082"/>
                      <a:pt x="782910" y="1124955"/>
                    </a:cubicBezTo>
                    <a:cubicBezTo>
                      <a:pt x="784101" y="1118828"/>
                      <a:pt x="786035" y="1113570"/>
                      <a:pt x="788714" y="1109179"/>
                    </a:cubicBezTo>
                    <a:cubicBezTo>
                      <a:pt x="791393" y="1104789"/>
                      <a:pt x="794915" y="1101391"/>
                      <a:pt x="799281" y="1098985"/>
                    </a:cubicBezTo>
                    <a:cubicBezTo>
                      <a:pt x="803647" y="1096579"/>
                      <a:pt x="809005" y="1095376"/>
                      <a:pt x="815354" y="1095376"/>
                    </a:cubicBezTo>
                    <a:close/>
                    <a:moveTo>
                      <a:pt x="748679" y="1095376"/>
                    </a:moveTo>
                    <a:cubicBezTo>
                      <a:pt x="754781" y="1095376"/>
                      <a:pt x="759904" y="1096455"/>
                      <a:pt x="764046" y="1098613"/>
                    </a:cubicBezTo>
                    <a:cubicBezTo>
                      <a:pt x="768188" y="1100771"/>
                      <a:pt x="771525" y="1103946"/>
                      <a:pt x="774055" y="1108138"/>
                    </a:cubicBezTo>
                    <a:cubicBezTo>
                      <a:pt x="776585" y="1112330"/>
                      <a:pt x="778383" y="1117489"/>
                      <a:pt x="779450" y="1123616"/>
                    </a:cubicBezTo>
                    <a:cubicBezTo>
                      <a:pt x="780516" y="1129742"/>
                      <a:pt x="781050" y="1136775"/>
                      <a:pt x="781050" y="1144712"/>
                    </a:cubicBezTo>
                    <a:cubicBezTo>
                      <a:pt x="781050" y="1152104"/>
                      <a:pt x="780467" y="1158851"/>
                      <a:pt x="779301" y="1164953"/>
                    </a:cubicBezTo>
                    <a:cubicBezTo>
                      <a:pt x="778135" y="1171055"/>
                      <a:pt x="776200" y="1176301"/>
                      <a:pt x="773497" y="1180691"/>
                    </a:cubicBezTo>
                    <a:cubicBezTo>
                      <a:pt x="770793" y="1185082"/>
                      <a:pt x="767258" y="1188480"/>
                      <a:pt x="762893" y="1190886"/>
                    </a:cubicBezTo>
                    <a:cubicBezTo>
                      <a:pt x="758527" y="1193292"/>
                      <a:pt x="753144" y="1194495"/>
                      <a:pt x="746745" y="1194495"/>
                    </a:cubicBezTo>
                    <a:cubicBezTo>
                      <a:pt x="740692" y="1194495"/>
                      <a:pt x="735595" y="1193416"/>
                      <a:pt x="731453" y="1191258"/>
                    </a:cubicBezTo>
                    <a:cubicBezTo>
                      <a:pt x="727310" y="1189100"/>
                      <a:pt x="723974" y="1185925"/>
                      <a:pt x="721444" y="1181733"/>
                    </a:cubicBezTo>
                    <a:cubicBezTo>
                      <a:pt x="718914" y="1177541"/>
                      <a:pt x="717116" y="1172382"/>
                      <a:pt x="716049" y="1166255"/>
                    </a:cubicBezTo>
                    <a:cubicBezTo>
                      <a:pt x="714982" y="1160128"/>
                      <a:pt x="714449" y="1153096"/>
                      <a:pt x="714449" y="1145159"/>
                    </a:cubicBezTo>
                    <a:cubicBezTo>
                      <a:pt x="714449" y="1137816"/>
                      <a:pt x="715044" y="1131082"/>
                      <a:pt x="716235" y="1124955"/>
                    </a:cubicBezTo>
                    <a:cubicBezTo>
                      <a:pt x="717426" y="1118828"/>
                      <a:pt x="719360" y="1113570"/>
                      <a:pt x="722039" y="1109179"/>
                    </a:cubicBezTo>
                    <a:cubicBezTo>
                      <a:pt x="724718" y="1104789"/>
                      <a:pt x="728240" y="1101391"/>
                      <a:pt x="732606" y="1098985"/>
                    </a:cubicBezTo>
                    <a:cubicBezTo>
                      <a:pt x="736972" y="1096579"/>
                      <a:pt x="742330" y="1095376"/>
                      <a:pt x="748679" y="1095376"/>
                    </a:cubicBezTo>
                    <a:close/>
                    <a:moveTo>
                      <a:pt x="682004" y="1095376"/>
                    </a:moveTo>
                    <a:cubicBezTo>
                      <a:pt x="688106" y="1095376"/>
                      <a:pt x="693229" y="1096455"/>
                      <a:pt x="697371" y="1098613"/>
                    </a:cubicBezTo>
                    <a:cubicBezTo>
                      <a:pt x="701513" y="1100771"/>
                      <a:pt x="704850" y="1103946"/>
                      <a:pt x="707380" y="1108138"/>
                    </a:cubicBezTo>
                    <a:cubicBezTo>
                      <a:pt x="709910" y="1112330"/>
                      <a:pt x="711708" y="1117489"/>
                      <a:pt x="712775" y="1123616"/>
                    </a:cubicBezTo>
                    <a:cubicBezTo>
                      <a:pt x="713841" y="1129742"/>
                      <a:pt x="714375" y="1136775"/>
                      <a:pt x="714375" y="1144712"/>
                    </a:cubicBezTo>
                    <a:cubicBezTo>
                      <a:pt x="714375" y="1152104"/>
                      <a:pt x="713792" y="1158851"/>
                      <a:pt x="712626" y="1164953"/>
                    </a:cubicBezTo>
                    <a:cubicBezTo>
                      <a:pt x="711460" y="1171055"/>
                      <a:pt x="709525" y="1176301"/>
                      <a:pt x="706822" y="1180691"/>
                    </a:cubicBezTo>
                    <a:cubicBezTo>
                      <a:pt x="704118" y="1185082"/>
                      <a:pt x="700583" y="1188480"/>
                      <a:pt x="696218" y="1190886"/>
                    </a:cubicBezTo>
                    <a:cubicBezTo>
                      <a:pt x="691852" y="1193292"/>
                      <a:pt x="686469" y="1194495"/>
                      <a:pt x="680070" y="1194495"/>
                    </a:cubicBezTo>
                    <a:cubicBezTo>
                      <a:pt x="674017" y="1194495"/>
                      <a:pt x="668920" y="1193416"/>
                      <a:pt x="664778" y="1191258"/>
                    </a:cubicBezTo>
                    <a:cubicBezTo>
                      <a:pt x="660635" y="1189100"/>
                      <a:pt x="657299" y="1185925"/>
                      <a:pt x="654769" y="1181733"/>
                    </a:cubicBezTo>
                    <a:cubicBezTo>
                      <a:pt x="652239" y="1177541"/>
                      <a:pt x="650441" y="1172382"/>
                      <a:pt x="649374" y="1166255"/>
                    </a:cubicBezTo>
                    <a:cubicBezTo>
                      <a:pt x="648307" y="1160128"/>
                      <a:pt x="647774" y="1153096"/>
                      <a:pt x="647774" y="1145159"/>
                    </a:cubicBezTo>
                    <a:cubicBezTo>
                      <a:pt x="647774" y="1137816"/>
                      <a:pt x="648369" y="1131082"/>
                      <a:pt x="649560" y="1124955"/>
                    </a:cubicBezTo>
                    <a:cubicBezTo>
                      <a:pt x="650751" y="1118828"/>
                      <a:pt x="652685" y="1113570"/>
                      <a:pt x="655364" y="1109179"/>
                    </a:cubicBezTo>
                    <a:cubicBezTo>
                      <a:pt x="658043" y="1104789"/>
                      <a:pt x="661565" y="1101391"/>
                      <a:pt x="665931" y="1098985"/>
                    </a:cubicBezTo>
                    <a:cubicBezTo>
                      <a:pt x="670297" y="1096579"/>
                      <a:pt x="675655" y="1095376"/>
                      <a:pt x="682004" y="1095376"/>
                    </a:cubicBezTo>
                    <a:close/>
                    <a:moveTo>
                      <a:pt x="615329" y="1095376"/>
                    </a:moveTo>
                    <a:cubicBezTo>
                      <a:pt x="621431" y="1095376"/>
                      <a:pt x="626554" y="1096455"/>
                      <a:pt x="630696" y="1098613"/>
                    </a:cubicBezTo>
                    <a:cubicBezTo>
                      <a:pt x="634838" y="1100771"/>
                      <a:pt x="638175" y="1103946"/>
                      <a:pt x="640705" y="1108138"/>
                    </a:cubicBezTo>
                    <a:cubicBezTo>
                      <a:pt x="643235" y="1112330"/>
                      <a:pt x="645033" y="1117489"/>
                      <a:pt x="646100" y="1123616"/>
                    </a:cubicBezTo>
                    <a:cubicBezTo>
                      <a:pt x="647166" y="1129742"/>
                      <a:pt x="647700" y="1136775"/>
                      <a:pt x="647700" y="1144712"/>
                    </a:cubicBezTo>
                    <a:cubicBezTo>
                      <a:pt x="647700" y="1152104"/>
                      <a:pt x="647117" y="1158851"/>
                      <a:pt x="645951" y="1164953"/>
                    </a:cubicBezTo>
                    <a:cubicBezTo>
                      <a:pt x="644785" y="1171055"/>
                      <a:pt x="642850" y="1176301"/>
                      <a:pt x="640147" y="1180691"/>
                    </a:cubicBezTo>
                    <a:cubicBezTo>
                      <a:pt x="637443" y="1185082"/>
                      <a:pt x="633908" y="1188480"/>
                      <a:pt x="629543" y="1190886"/>
                    </a:cubicBezTo>
                    <a:cubicBezTo>
                      <a:pt x="625177" y="1193292"/>
                      <a:pt x="619794" y="1194495"/>
                      <a:pt x="613395" y="1194495"/>
                    </a:cubicBezTo>
                    <a:cubicBezTo>
                      <a:pt x="607342" y="1194495"/>
                      <a:pt x="602245" y="1193416"/>
                      <a:pt x="598103" y="1191258"/>
                    </a:cubicBezTo>
                    <a:cubicBezTo>
                      <a:pt x="593960" y="1189100"/>
                      <a:pt x="590624" y="1185925"/>
                      <a:pt x="588094" y="1181733"/>
                    </a:cubicBezTo>
                    <a:cubicBezTo>
                      <a:pt x="585564" y="1177541"/>
                      <a:pt x="583766" y="1172382"/>
                      <a:pt x="582699" y="1166255"/>
                    </a:cubicBezTo>
                    <a:cubicBezTo>
                      <a:pt x="581632" y="1160128"/>
                      <a:pt x="581099" y="1153096"/>
                      <a:pt x="581099" y="1145159"/>
                    </a:cubicBezTo>
                    <a:cubicBezTo>
                      <a:pt x="581099" y="1137816"/>
                      <a:pt x="581694" y="1131082"/>
                      <a:pt x="582885" y="1124955"/>
                    </a:cubicBezTo>
                    <a:cubicBezTo>
                      <a:pt x="584076" y="1118828"/>
                      <a:pt x="586010" y="1113570"/>
                      <a:pt x="588689" y="1109179"/>
                    </a:cubicBezTo>
                    <a:cubicBezTo>
                      <a:pt x="591368" y="1104789"/>
                      <a:pt x="594890" y="1101391"/>
                      <a:pt x="599256" y="1098985"/>
                    </a:cubicBezTo>
                    <a:cubicBezTo>
                      <a:pt x="603622" y="1096579"/>
                      <a:pt x="608980" y="1095376"/>
                      <a:pt x="615329" y="1095376"/>
                    </a:cubicBezTo>
                    <a:close/>
                    <a:moveTo>
                      <a:pt x="548654" y="1095376"/>
                    </a:moveTo>
                    <a:cubicBezTo>
                      <a:pt x="554756" y="1095376"/>
                      <a:pt x="559879" y="1096455"/>
                      <a:pt x="564021" y="1098613"/>
                    </a:cubicBezTo>
                    <a:cubicBezTo>
                      <a:pt x="568163" y="1100771"/>
                      <a:pt x="571500" y="1103946"/>
                      <a:pt x="574030" y="1108138"/>
                    </a:cubicBezTo>
                    <a:cubicBezTo>
                      <a:pt x="576560" y="1112330"/>
                      <a:pt x="578358" y="1117489"/>
                      <a:pt x="579425" y="1123616"/>
                    </a:cubicBezTo>
                    <a:cubicBezTo>
                      <a:pt x="580491" y="1129742"/>
                      <a:pt x="581025" y="1136775"/>
                      <a:pt x="581025" y="1144712"/>
                    </a:cubicBezTo>
                    <a:cubicBezTo>
                      <a:pt x="581025" y="1152104"/>
                      <a:pt x="580442" y="1158851"/>
                      <a:pt x="579276" y="1164953"/>
                    </a:cubicBezTo>
                    <a:cubicBezTo>
                      <a:pt x="578110" y="1171055"/>
                      <a:pt x="576175" y="1176301"/>
                      <a:pt x="573472" y="1180691"/>
                    </a:cubicBezTo>
                    <a:cubicBezTo>
                      <a:pt x="570768" y="1185082"/>
                      <a:pt x="567233" y="1188480"/>
                      <a:pt x="562868" y="1190886"/>
                    </a:cubicBezTo>
                    <a:cubicBezTo>
                      <a:pt x="558502" y="1193292"/>
                      <a:pt x="553119" y="1194495"/>
                      <a:pt x="546720" y="1194495"/>
                    </a:cubicBezTo>
                    <a:cubicBezTo>
                      <a:pt x="540667" y="1194495"/>
                      <a:pt x="535570" y="1193416"/>
                      <a:pt x="531428" y="1191258"/>
                    </a:cubicBezTo>
                    <a:cubicBezTo>
                      <a:pt x="527285" y="1189100"/>
                      <a:pt x="523949" y="1185925"/>
                      <a:pt x="521419" y="1181733"/>
                    </a:cubicBezTo>
                    <a:cubicBezTo>
                      <a:pt x="518889" y="1177541"/>
                      <a:pt x="517091" y="1172382"/>
                      <a:pt x="516024" y="1166255"/>
                    </a:cubicBezTo>
                    <a:cubicBezTo>
                      <a:pt x="514957" y="1160128"/>
                      <a:pt x="514424" y="1153096"/>
                      <a:pt x="514424" y="1145159"/>
                    </a:cubicBezTo>
                    <a:cubicBezTo>
                      <a:pt x="514424" y="1137816"/>
                      <a:pt x="515019" y="1131082"/>
                      <a:pt x="516210" y="1124955"/>
                    </a:cubicBezTo>
                    <a:cubicBezTo>
                      <a:pt x="517401" y="1118828"/>
                      <a:pt x="519335" y="1113570"/>
                      <a:pt x="522014" y="1109179"/>
                    </a:cubicBezTo>
                    <a:cubicBezTo>
                      <a:pt x="524693" y="1104789"/>
                      <a:pt x="528215" y="1101391"/>
                      <a:pt x="532581" y="1098985"/>
                    </a:cubicBezTo>
                    <a:cubicBezTo>
                      <a:pt x="536947" y="1096579"/>
                      <a:pt x="542304" y="1095376"/>
                      <a:pt x="548654" y="1095376"/>
                    </a:cubicBezTo>
                    <a:close/>
                    <a:moveTo>
                      <a:pt x="481980" y="1095376"/>
                    </a:moveTo>
                    <a:cubicBezTo>
                      <a:pt x="488081" y="1095376"/>
                      <a:pt x="493204" y="1096455"/>
                      <a:pt x="497346" y="1098613"/>
                    </a:cubicBezTo>
                    <a:cubicBezTo>
                      <a:pt x="501488" y="1100771"/>
                      <a:pt x="504825" y="1103946"/>
                      <a:pt x="507355" y="1108138"/>
                    </a:cubicBezTo>
                    <a:cubicBezTo>
                      <a:pt x="509885" y="1112330"/>
                      <a:pt x="511683" y="1117489"/>
                      <a:pt x="512750" y="1123616"/>
                    </a:cubicBezTo>
                    <a:cubicBezTo>
                      <a:pt x="513816" y="1129742"/>
                      <a:pt x="514350" y="1136775"/>
                      <a:pt x="514350" y="1144712"/>
                    </a:cubicBezTo>
                    <a:cubicBezTo>
                      <a:pt x="514350" y="1152104"/>
                      <a:pt x="513767" y="1158851"/>
                      <a:pt x="512601" y="1164953"/>
                    </a:cubicBezTo>
                    <a:cubicBezTo>
                      <a:pt x="511435" y="1171055"/>
                      <a:pt x="509500" y="1176301"/>
                      <a:pt x="506797" y="1180691"/>
                    </a:cubicBezTo>
                    <a:cubicBezTo>
                      <a:pt x="504093" y="1185082"/>
                      <a:pt x="500558" y="1188480"/>
                      <a:pt x="496193" y="1190886"/>
                    </a:cubicBezTo>
                    <a:cubicBezTo>
                      <a:pt x="491827" y="1193292"/>
                      <a:pt x="486444" y="1194495"/>
                      <a:pt x="480045" y="1194495"/>
                    </a:cubicBezTo>
                    <a:cubicBezTo>
                      <a:pt x="473992" y="1194495"/>
                      <a:pt x="468895" y="1193416"/>
                      <a:pt x="464753" y="1191258"/>
                    </a:cubicBezTo>
                    <a:cubicBezTo>
                      <a:pt x="460610" y="1189100"/>
                      <a:pt x="457274" y="1185925"/>
                      <a:pt x="454744" y="1181733"/>
                    </a:cubicBezTo>
                    <a:cubicBezTo>
                      <a:pt x="452214" y="1177541"/>
                      <a:pt x="450416" y="1172382"/>
                      <a:pt x="449349" y="1166255"/>
                    </a:cubicBezTo>
                    <a:cubicBezTo>
                      <a:pt x="448282" y="1160128"/>
                      <a:pt x="447749" y="1153096"/>
                      <a:pt x="447749" y="1145159"/>
                    </a:cubicBezTo>
                    <a:cubicBezTo>
                      <a:pt x="447749" y="1137816"/>
                      <a:pt x="448344" y="1131082"/>
                      <a:pt x="449535" y="1124955"/>
                    </a:cubicBezTo>
                    <a:cubicBezTo>
                      <a:pt x="450726" y="1118828"/>
                      <a:pt x="452660" y="1113570"/>
                      <a:pt x="455339" y="1109179"/>
                    </a:cubicBezTo>
                    <a:cubicBezTo>
                      <a:pt x="458018" y="1104789"/>
                      <a:pt x="461540" y="1101391"/>
                      <a:pt x="465906" y="1098985"/>
                    </a:cubicBezTo>
                    <a:cubicBezTo>
                      <a:pt x="470272" y="1096579"/>
                      <a:pt x="475630" y="1095376"/>
                      <a:pt x="481980" y="1095376"/>
                    </a:cubicBezTo>
                    <a:close/>
                    <a:moveTo>
                      <a:pt x="415305" y="1095376"/>
                    </a:moveTo>
                    <a:cubicBezTo>
                      <a:pt x="421406" y="1095376"/>
                      <a:pt x="426529" y="1096455"/>
                      <a:pt x="430671" y="1098613"/>
                    </a:cubicBezTo>
                    <a:cubicBezTo>
                      <a:pt x="434813" y="1100771"/>
                      <a:pt x="438150" y="1103946"/>
                      <a:pt x="440680" y="1108138"/>
                    </a:cubicBezTo>
                    <a:cubicBezTo>
                      <a:pt x="443210" y="1112330"/>
                      <a:pt x="445008" y="1117489"/>
                      <a:pt x="446075" y="1123616"/>
                    </a:cubicBezTo>
                    <a:cubicBezTo>
                      <a:pt x="447141" y="1129742"/>
                      <a:pt x="447675" y="1136775"/>
                      <a:pt x="447675" y="1144712"/>
                    </a:cubicBezTo>
                    <a:cubicBezTo>
                      <a:pt x="447675" y="1152104"/>
                      <a:pt x="447092" y="1158851"/>
                      <a:pt x="445926" y="1164953"/>
                    </a:cubicBezTo>
                    <a:cubicBezTo>
                      <a:pt x="444760" y="1171055"/>
                      <a:pt x="442825" y="1176301"/>
                      <a:pt x="440122" y="1180691"/>
                    </a:cubicBezTo>
                    <a:cubicBezTo>
                      <a:pt x="437418" y="1185082"/>
                      <a:pt x="433883" y="1188480"/>
                      <a:pt x="429518" y="1190886"/>
                    </a:cubicBezTo>
                    <a:cubicBezTo>
                      <a:pt x="425152" y="1193292"/>
                      <a:pt x="419769" y="1194495"/>
                      <a:pt x="413370" y="1194495"/>
                    </a:cubicBezTo>
                    <a:cubicBezTo>
                      <a:pt x="407317" y="1194495"/>
                      <a:pt x="402220" y="1193416"/>
                      <a:pt x="398078" y="1191258"/>
                    </a:cubicBezTo>
                    <a:cubicBezTo>
                      <a:pt x="393935" y="1189100"/>
                      <a:pt x="390599" y="1185925"/>
                      <a:pt x="388069" y="1181733"/>
                    </a:cubicBezTo>
                    <a:cubicBezTo>
                      <a:pt x="385539" y="1177541"/>
                      <a:pt x="383740" y="1172382"/>
                      <a:pt x="382674" y="1166255"/>
                    </a:cubicBezTo>
                    <a:cubicBezTo>
                      <a:pt x="381607" y="1160128"/>
                      <a:pt x="381074" y="1153096"/>
                      <a:pt x="381074" y="1145159"/>
                    </a:cubicBezTo>
                    <a:cubicBezTo>
                      <a:pt x="381074" y="1137816"/>
                      <a:pt x="381669" y="1131082"/>
                      <a:pt x="382860" y="1124955"/>
                    </a:cubicBezTo>
                    <a:cubicBezTo>
                      <a:pt x="384051" y="1118828"/>
                      <a:pt x="385985" y="1113570"/>
                      <a:pt x="388664" y="1109179"/>
                    </a:cubicBezTo>
                    <a:cubicBezTo>
                      <a:pt x="391343" y="1104789"/>
                      <a:pt x="394865" y="1101391"/>
                      <a:pt x="399231" y="1098985"/>
                    </a:cubicBezTo>
                    <a:cubicBezTo>
                      <a:pt x="403597" y="1096579"/>
                      <a:pt x="408955" y="1095376"/>
                      <a:pt x="415305" y="1095376"/>
                    </a:cubicBezTo>
                    <a:close/>
                    <a:moveTo>
                      <a:pt x="348629" y="1095376"/>
                    </a:moveTo>
                    <a:cubicBezTo>
                      <a:pt x="354731" y="1095376"/>
                      <a:pt x="359854" y="1096455"/>
                      <a:pt x="363996" y="1098613"/>
                    </a:cubicBezTo>
                    <a:cubicBezTo>
                      <a:pt x="368138" y="1100771"/>
                      <a:pt x="371475" y="1103946"/>
                      <a:pt x="374005" y="1108138"/>
                    </a:cubicBezTo>
                    <a:cubicBezTo>
                      <a:pt x="376535" y="1112330"/>
                      <a:pt x="378333" y="1117489"/>
                      <a:pt x="379400" y="1123616"/>
                    </a:cubicBezTo>
                    <a:cubicBezTo>
                      <a:pt x="380466" y="1129742"/>
                      <a:pt x="381000" y="1136775"/>
                      <a:pt x="381000" y="1144712"/>
                    </a:cubicBezTo>
                    <a:cubicBezTo>
                      <a:pt x="381000" y="1152104"/>
                      <a:pt x="380417" y="1158851"/>
                      <a:pt x="379251" y="1164953"/>
                    </a:cubicBezTo>
                    <a:cubicBezTo>
                      <a:pt x="378085" y="1171055"/>
                      <a:pt x="376150" y="1176301"/>
                      <a:pt x="373447" y="1180691"/>
                    </a:cubicBezTo>
                    <a:cubicBezTo>
                      <a:pt x="370743" y="1185082"/>
                      <a:pt x="367208" y="1188480"/>
                      <a:pt x="362843" y="1190886"/>
                    </a:cubicBezTo>
                    <a:cubicBezTo>
                      <a:pt x="358477" y="1193292"/>
                      <a:pt x="353094" y="1194495"/>
                      <a:pt x="346695" y="1194495"/>
                    </a:cubicBezTo>
                    <a:cubicBezTo>
                      <a:pt x="340642" y="1194495"/>
                      <a:pt x="335545" y="1193416"/>
                      <a:pt x="331403" y="1191258"/>
                    </a:cubicBezTo>
                    <a:cubicBezTo>
                      <a:pt x="327260" y="1189100"/>
                      <a:pt x="323924" y="1185925"/>
                      <a:pt x="321394" y="1181733"/>
                    </a:cubicBezTo>
                    <a:cubicBezTo>
                      <a:pt x="318864" y="1177541"/>
                      <a:pt x="317065" y="1172382"/>
                      <a:pt x="315999" y="1166255"/>
                    </a:cubicBezTo>
                    <a:cubicBezTo>
                      <a:pt x="314932" y="1160128"/>
                      <a:pt x="314399" y="1153096"/>
                      <a:pt x="314399" y="1145159"/>
                    </a:cubicBezTo>
                    <a:cubicBezTo>
                      <a:pt x="314399" y="1137816"/>
                      <a:pt x="314994" y="1131082"/>
                      <a:pt x="316185" y="1124955"/>
                    </a:cubicBezTo>
                    <a:cubicBezTo>
                      <a:pt x="317376" y="1118828"/>
                      <a:pt x="319310" y="1113570"/>
                      <a:pt x="321989" y="1109179"/>
                    </a:cubicBezTo>
                    <a:cubicBezTo>
                      <a:pt x="324668" y="1104789"/>
                      <a:pt x="328190" y="1101391"/>
                      <a:pt x="332556" y="1098985"/>
                    </a:cubicBezTo>
                    <a:cubicBezTo>
                      <a:pt x="336922" y="1096579"/>
                      <a:pt x="342279" y="1095376"/>
                      <a:pt x="348629" y="1095376"/>
                    </a:cubicBezTo>
                    <a:close/>
                    <a:moveTo>
                      <a:pt x="159320" y="957486"/>
                    </a:moveTo>
                    <a:cubicBezTo>
                      <a:pt x="160858" y="957486"/>
                      <a:pt x="162123" y="957635"/>
                      <a:pt x="163115" y="957933"/>
                    </a:cubicBezTo>
                    <a:cubicBezTo>
                      <a:pt x="164107" y="958230"/>
                      <a:pt x="164914" y="958702"/>
                      <a:pt x="165534" y="959347"/>
                    </a:cubicBezTo>
                    <a:cubicBezTo>
                      <a:pt x="166154" y="959992"/>
                      <a:pt x="166575" y="960872"/>
                      <a:pt x="166799" y="961988"/>
                    </a:cubicBezTo>
                    <a:cubicBezTo>
                      <a:pt x="167022" y="963104"/>
                      <a:pt x="167134" y="964481"/>
                      <a:pt x="167134" y="966118"/>
                    </a:cubicBezTo>
                    <a:cubicBezTo>
                      <a:pt x="167134" y="967755"/>
                      <a:pt x="167022" y="969120"/>
                      <a:pt x="166799" y="970211"/>
                    </a:cubicBezTo>
                    <a:cubicBezTo>
                      <a:pt x="166575" y="971302"/>
                      <a:pt x="166154" y="972183"/>
                      <a:pt x="165534" y="972853"/>
                    </a:cubicBezTo>
                    <a:cubicBezTo>
                      <a:pt x="164914" y="973522"/>
                      <a:pt x="164107" y="973994"/>
                      <a:pt x="163115" y="974267"/>
                    </a:cubicBezTo>
                    <a:cubicBezTo>
                      <a:pt x="162123" y="974539"/>
                      <a:pt x="160858" y="974676"/>
                      <a:pt x="159320" y="974676"/>
                    </a:cubicBezTo>
                    <a:cubicBezTo>
                      <a:pt x="157733" y="974676"/>
                      <a:pt x="156443" y="974539"/>
                      <a:pt x="155451" y="974267"/>
                    </a:cubicBezTo>
                    <a:cubicBezTo>
                      <a:pt x="154458" y="973994"/>
                      <a:pt x="153665" y="973522"/>
                      <a:pt x="153069" y="972853"/>
                    </a:cubicBezTo>
                    <a:cubicBezTo>
                      <a:pt x="152474" y="972183"/>
                      <a:pt x="152065" y="971302"/>
                      <a:pt x="151841" y="970211"/>
                    </a:cubicBezTo>
                    <a:cubicBezTo>
                      <a:pt x="151618" y="969120"/>
                      <a:pt x="151507" y="967755"/>
                      <a:pt x="151507" y="966118"/>
                    </a:cubicBezTo>
                    <a:cubicBezTo>
                      <a:pt x="151507" y="964481"/>
                      <a:pt x="151618" y="963104"/>
                      <a:pt x="151841" y="961988"/>
                    </a:cubicBezTo>
                    <a:cubicBezTo>
                      <a:pt x="152065" y="960872"/>
                      <a:pt x="152474" y="959992"/>
                      <a:pt x="153069" y="959347"/>
                    </a:cubicBezTo>
                    <a:cubicBezTo>
                      <a:pt x="153665" y="958702"/>
                      <a:pt x="154458" y="958230"/>
                      <a:pt x="155451" y="957933"/>
                    </a:cubicBezTo>
                    <a:cubicBezTo>
                      <a:pt x="156443" y="957635"/>
                      <a:pt x="157733" y="957486"/>
                      <a:pt x="159320" y="957486"/>
                    </a:cubicBezTo>
                    <a:close/>
                    <a:moveTo>
                      <a:pt x="159320" y="905768"/>
                    </a:moveTo>
                    <a:cubicBezTo>
                      <a:pt x="160858" y="905768"/>
                      <a:pt x="162123" y="905905"/>
                      <a:pt x="163115" y="906178"/>
                    </a:cubicBezTo>
                    <a:cubicBezTo>
                      <a:pt x="164107" y="906451"/>
                      <a:pt x="164914" y="906922"/>
                      <a:pt x="165534" y="907592"/>
                    </a:cubicBezTo>
                    <a:cubicBezTo>
                      <a:pt x="166154" y="908261"/>
                      <a:pt x="166575" y="909154"/>
                      <a:pt x="166799" y="910271"/>
                    </a:cubicBezTo>
                    <a:cubicBezTo>
                      <a:pt x="167022" y="911387"/>
                      <a:pt x="167134" y="912788"/>
                      <a:pt x="167134" y="914475"/>
                    </a:cubicBezTo>
                    <a:cubicBezTo>
                      <a:pt x="167134" y="916062"/>
                      <a:pt x="167022" y="917402"/>
                      <a:pt x="166799" y="918493"/>
                    </a:cubicBezTo>
                    <a:cubicBezTo>
                      <a:pt x="166575" y="919585"/>
                      <a:pt x="166154" y="920465"/>
                      <a:pt x="165534" y="921135"/>
                    </a:cubicBezTo>
                    <a:cubicBezTo>
                      <a:pt x="164914" y="921805"/>
                      <a:pt x="164107" y="922276"/>
                      <a:pt x="163115" y="922549"/>
                    </a:cubicBezTo>
                    <a:cubicBezTo>
                      <a:pt x="162123" y="922822"/>
                      <a:pt x="160858" y="922958"/>
                      <a:pt x="159320" y="922958"/>
                    </a:cubicBezTo>
                    <a:cubicBezTo>
                      <a:pt x="157733" y="922958"/>
                      <a:pt x="156443" y="922822"/>
                      <a:pt x="155451" y="922549"/>
                    </a:cubicBezTo>
                    <a:cubicBezTo>
                      <a:pt x="154458" y="922276"/>
                      <a:pt x="153665" y="921805"/>
                      <a:pt x="153069" y="921135"/>
                    </a:cubicBezTo>
                    <a:cubicBezTo>
                      <a:pt x="152474" y="920465"/>
                      <a:pt x="152065" y="919585"/>
                      <a:pt x="151841" y="918493"/>
                    </a:cubicBezTo>
                    <a:cubicBezTo>
                      <a:pt x="151618" y="917402"/>
                      <a:pt x="151507" y="916062"/>
                      <a:pt x="151507" y="914475"/>
                    </a:cubicBezTo>
                    <a:cubicBezTo>
                      <a:pt x="151507" y="912788"/>
                      <a:pt x="151618" y="911387"/>
                      <a:pt x="151841" y="910271"/>
                    </a:cubicBezTo>
                    <a:cubicBezTo>
                      <a:pt x="152065" y="909154"/>
                      <a:pt x="152474" y="908261"/>
                      <a:pt x="153069" y="907592"/>
                    </a:cubicBezTo>
                    <a:cubicBezTo>
                      <a:pt x="153665" y="906922"/>
                      <a:pt x="154458" y="906451"/>
                      <a:pt x="155451" y="906178"/>
                    </a:cubicBezTo>
                    <a:cubicBezTo>
                      <a:pt x="156443" y="905905"/>
                      <a:pt x="157733" y="905768"/>
                      <a:pt x="159320" y="905768"/>
                    </a:cubicBezTo>
                    <a:close/>
                    <a:moveTo>
                      <a:pt x="700310" y="886793"/>
                    </a:moveTo>
                    <a:cubicBezTo>
                      <a:pt x="696094" y="886793"/>
                      <a:pt x="692670" y="887785"/>
                      <a:pt x="690041" y="889769"/>
                    </a:cubicBezTo>
                    <a:cubicBezTo>
                      <a:pt x="687412" y="891754"/>
                      <a:pt x="685341" y="894482"/>
                      <a:pt x="683828" y="897955"/>
                    </a:cubicBezTo>
                    <a:cubicBezTo>
                      <a:pt x="682315" y="901428"/>
                      <a:pt x="681285" y="905496"/>
                      <a:pt x="680739" y="910159"/>
                    </a:cubicBezTo>
                    <a:cubicBezTo>
                      <a:pt x="680194" y="914822"/>
                      <a:pt x="679921" y="919833"/>
                      <a:pt x="679921" y="925191"/>
                    </a:cubicBezTo>
                    <a:cubicBezTo>
                      <a:pt x="679921" y="932384"/>
                      <a:pt x="680293" y="938498"/>
                      <a:pt x="681037" y="943534"/>
                    </a:cubicBezTo>
                    <a:cubicBezTo>
                      <a:pt x="681781" y="948569"/>
                      <a:pt x="682959" y="952674"/>
                      <a:pt x="684572" y="955849"/>
                    </a:cubicBezTo>
                    <a:cubicBezTo>
                      <a:pt x="686184" y="959024"/>
                      <a:pt x="688243" y="961331"/>
                      <a:pt x="690748" y="962770"/>
                    </a:cubicBezTo>
                    <a:cubicBezTo>
                      <a:pt x="693253" y="964208"/>
                      <a:pt x="696292" y="964928"/>
                      <a:pt x="699864" y="964928"/>
                    </a:cubicBezTo>
                    <a:cubicBezTo>
                      <a:pt x="702642" y="964928"/>
                      <a:pt x="705085" y="964481"/>
                      <a:pt x="707194" y="963588"/>
                    </a:cubicBezTo>
                    <a:cubicBezTo>
                      <a:pt x="709302" y="962695"/>
                      <a:pt x="711113" y="961418"/>
                      <a:pt x="712626" y="959756"/>
                    </a:cubicBezTo>
                    <a:cubicBezTo>
                      <a:pt x="714139" y="958094"/>
                      <a:pt x="715392" y="956097"/>
                      <a:pt x="716384" y="953766"/>
                    </a:cubicBezTo>
                    <a:cubicBezTo>
                      <a:pt x="717376" y="951434"/>
                      <a:pt x="718170" y="948854"/>
                      <a:pt x="718765" y="946026"/>
                    </a:cubicBezTo>
                    <a:cubicBezTo>
                      <a:pt x="719360" y="943199"/>
                      <a:pt x="719770" y="940135"/>
                      <a:pt x="719993" y="936836"/>
                    </a:cubicBezTo>
                    <a:cubicBezTo>
                      <a:pt x="720216" y="933537"/>
                      <a:pt x="720328" y="930102"/>
                      <a:pt x="720328" y="926530"/>
                    </a:cubicBezTo>
                    <a:cubicBezTo>
                      <a:pt x="720328" y="921718"/>
                      <a:pt x="720154" y="917402"/>
                      <a:pt x="719807" y="913582"/>
                    </a:cubicBezTo>
                    <a:cubicBezTo>
                      <a:pt x="719460" y="909762"/>
                      <a:pt x="718951" y="906389"/>
                      <a:pt x="718281" y="903462"/>
                    </a:cubicBezTo>
                    <a:cubicBezTo>
                      <a:pt x="717612" y="900535"/>
                      <a:pt x="716743" y="898017"/>
                      <a:pt x="715677" y="895909"/>
                    </a:cubicBezTo>
                    <a:cubicBezTo>
                      <a:pt x="714610" y="893800"/>
                      <a:pt x="713333" y="892064"/>
                      <a:pt x="711845" y="890700"/>
                    </a:cubicBezTo>
                    <a:cubicBezTo>
                      <a:pt x="710356" y="889335"/>
                      <a:pt x="708657" y="888343"/>
                      <a:pt x="706747" y="887723"/>
                    </a:cubicBezTo>
                    <a:cubicBezTo>
                      <a:pt x="704837" y="887103"/>
                      <a:pt x="702692" y="886793"/>
                      <a:pt x="700310" y="886793"/>
                    </a:cubicBezTo>
                    <a:close/>
                    <a:moveTo>
                      <a:pt x="633635" y="886793"/>
                    </a:moveTo>
                    <a:cubicBezTo>
                      <a:pt x="629419" y="886793"/>
                      <a:pt x="625995" y="887785"/>
                      <a:pt x="623366" y="889769"/>
                    </a:cubicBezTo>
                    <a:cubicBezTo>
                      <a:pt x="620737" y="891754"/>
                      <a:pt x="618666" y="894482"/>
                      <a:pt x="617153" y="897955"/>
                    </a:cubicBezTo>
                    <a:cubicBezTo>
                      <a:pt x="615640" y="901428"/>
                      <a:pt x="614610" y="905496"/>
                      <a:pt x="614064" y="910159"/>
                    </a:cubicBezTo>
                    <a:cubicBezTo>
                      <a:pt x="613519" y="914822"/>
                      <a:pt x="613246" y="919833"/>
                      <a:pt x="613246" y="925191"/>
                    </a:cubicBezTo>
                    <a:cubicBezTo>
                      <a:pt x="613246" y="932384"/>
                      <a:pt x="613618" y="938498"/>
                      <a:pt x="614362" y="943534"/>
                    </a:cubicBezTo>
                    <a:cubicBezTo>
                      <a:pt x="615106" y="948569"/>
                      <a:pt x="616284" y="952674"/>
                      <a:pt x="617897" y="955849"/>
                    </a:cubicBezTo>
                    <a:cubicBezTo>
                      <a:pt x="619509" y="959024"/>
                      <a:pt x="621568" y="961331"/>
                      <a:pt x="624073" y="962770"/>
                    </a:cubicBezTo>
                    <a:cubicBezTo>
                      <a:pt x="626578" y="964208"/>
                      <a:pt x="629617" y="964928"/>
                      <a:pt x="633189" y="964928"/>
                    </a:cubicBezTo>
                    <a:cubicBezTo>
                      <a:pt x="635967" y="964928"/>
                      <a:pt x="638410" y="964481"/>
                      <a:pt x="640519" y="963588"/>
                    </a:cubicBezTo>
                    <a:cubicBezTo>
                      <a:pt x="642627" y="962695"/>
                      <a:pt x="644438" y="961418"/>
                      <a:pt x="645951" y="959756"/>
                    </a:cubicBezTo>
                    <a:cubicBezTo>
                      <a:pt x="647464" y="958094"/>
                      <a:pt x="648717" y="956097"/>
                      <a:pt x="649709" y="953766"/>
                    </a:cubicBezTo>
                    <a:cubicBezTo>
                      <a:pt x="650701" y="951434"/>
                      <a:pt x="651495" y="948854"/>
                      <a:pt x="652090" y="946026"/>
                    </a:cubicBezTo>
                    <a:cubicBezTo>
                      <a:pt x="652685" y="943199"/>
                      <a:pt x="653095" y="940135"/>
                      <a:pt x="653318" y="936836"/>
                    </a:cubicBezTo>
                    <a:cubicBezTo>
                      <a:pt x="653541" y="933537"/>
                      <a:pt x="653653" y="930102"/>
                      <a:pt x="653653" y="926530"/>
                    </a:cubicBezTo>
                    <a:cubicBezTo>
                      <a:pt x="653653" y="921718"/>
                      <a:pt x="653479" y="917402"/>
                      <a:pt x="653132" y="913582"/>
                    </a:cubicBezTo>
                    <a:cubicBezTo>
                      <a:pt x="652785" y="909762"/>
                      <a:pt x="652276" y="906389"/>
                      <a:pt x="651606" y="903462"/>
                    </a:cubicBezTo>
                    <a:cubicBezTo>
                      <a:pt x="650937" y="900535"/>
                      <a:pt x="650068" y="898017"/>
                      <a:pt x="649002" y="895909"/>
                    </a:cubicBezTo>
                    <a:cubicBezTo>
                      <a:pt x="647935" y="893800"/>
                      <a:pt x="646658" y="892064"/>
                      <a:pt x="645170" y="890700"/>
                    </a:cubicBezTo>
                    <a:cubicBezTo>
                      <a:pt x="643681" y="889335"/>
                      <a:pt x="641982" y="888343"/>
                      <a:pt x="640072" y="887723"/>
                    </a:cubicBezTo>
                    <a:cubicBezTo>
                      <a:pt x="638162" y="887103"/>
                      <a:pt x="636017" y="886793"/>
                      <a:pt x="633635" y="886793"/>
                    </a:cubicBezTo>
                    <a:close/>
                    <a:moveTo>
                      <a:pt x="566960" y="886793"/>
                    </a:moveTo>
                    <a:cubicBezTo>
                      <a:pt x="562744" y="886793"/>
                      <a:pt x="559321" y="887785"/>
                      <a:pt x="556691" y="889769"/>
                    </a:cubicBezTo>
                    <a:cubicBezTo>
                      <a:pt x="554062" y="891754"/>
                      <a:pt x="551991" y="894482"/>
                      <a:pt x="550478" y="897955"/>
                    </a:cubicBezTo>
                    <a:cubicBezTo>
                      <a:pt x="548965" y="901428"/>
                      <a:pt x="547935" y="905496"/>
                      <a:pt x="547389" y="910159"/>
                    </a:cubicBezTo>
                    <a:cubicBezTo>
                      <a:pt x="546844" y="914822"/>
                      <a:pt x="546571" y="919833"/>
                      <a:pt x="546571" y="925191"/>
                    </a:cubicBezTo>
                    <a:cubicBezTo>
                      <a:pt x="546571" y="932384"/>
                      <a:pt x="546943" y="938498"/>
                      <a:pt x="547687" y="943534"/>
                    </a:cubicBezTo>
                    <a:cubicBezTo>
                      <a:pt x="548431" y="948569"/>
                      <a:pt x="549609" y="952674"/>
                      <a:pt x="551222" y="955849"/>
                    </a:cubicBezTo>
                    <a:cubicBezTo>
                      <a:pt x="552834" y="959024"/>
                      <a:pt x="554893" y="961331"/>
                      <a:pt x="557398" y="962770"/>
                    </a:cubicBezTo>
                    <a:cubicBezTo>
                      <a:pt x="559903" y="964208"/>
                      <a:pt x="562942" y="964928"/>
                      <a:pt x="566514" y="964928"/>
                    </a:cubicBezTo>
                    <a:cubicBezTo>
                      <a:pt x="569292" y="964928"/>
                      <a:pt x="571735" y="964481"/>
                      <a:pt x="573844" y="963588"/>
                    </a:cubicBezTo>
                    <a:cubicBezTo>
                      <a:pt x="575952" y="962695"/>
                      <a:pt x="577763" y="961418"/>
                      <a:pt x="579276" y="959756"/>
                    </a:cubicBezTo>
                    <a:cubicBezTo>
                      <a:pt x="580789" y="958094"/>
                      <a:pt x="582042" y="956097"/>
                      <a:pt x="583034" y="953766"/>
                    </a:cubicBezTo>
                    <a:cubicBezTo>
                      <a:pt x="584026" y="951434"/>
                      <a:pt x="584820" y="948854"/>
                      <a:pt x="585415" y="946026"/>
                    </a:cubicBezTo>
                    <a:cubicBezTo>
                      <a:pt x="586010" y="943199"/>
                      <a:pt x="586420" y="940135"/>
                      <a:pt x="586643" y="936836"/>
                    </a:cubicBezTo>
                    <a:cubicBezTo>
                      <a:pt x="586866" y="933537"/>
                      <a:pt x="586978" y="930102"/>
                      <a:pt x="586978" y="926530"/>
                    </a:cubicBezTo>
                    <a:cubicBezTo>
                      <a:pt x="586978" y="921718"/>
                      <a:pt x="586804" y="917402"/>
                      <a:pt x="586457" y="913582"/>
                    </a:cubicBezTo>
                    <a:cubicBezTo>
                      <a:pt x="586110" y="909762"/>
                      <a:pt x="585601" y="906389"/>
                      <a:pt x="584931" y="903462"/>
                    </a:cubicBezTo>
                    <a:cubicBezTo>
                      <a:pt x="584262" y="900535"/>
                      <a:pt x="583393" y="898017"/>
                      <a:pt x="582327" y="895909"/>
                    </a:cubicBezTo>
                    <a:cubicBezTo>
                      <a:pt x="581260" y="893800"/>
                      <a:pt x="579983" y="892064"/>
                      <a:pt x="578495" y="890700"/>
                    </a:cubicBezTo>
                    <a:cubicBezTo>
                      <a:pt x="577006" y="889335"/>
                      <a:pt x="575307" y="888343"/>
                      <a:pt x="573397" y="887723"/>
                    </a:cubicBezTo>
                    <a:cubicBezTo>
                      <a:pt x="571487" y="887103"/>
                      <a:pt x="569342" y="886793"/>
                      <a:pt x="566960" y="886793"/>
                    </a:cubicBezTo>
                    <a:close/>
                    <a:moveTo>
                      <a:pt x="500285" y="886793"/>
                    </a:moveTo>
                    <a:cubicBezTo>
                      <a:pt x="496069" y="886793"/>
                      <a:pt x="492646" y="887785"/>
                      <a:pt x="490016" y="889769"/>
                    </a:cubicBezTo>
                    <a:cubicBezTo>
                      <a:pt x="487387" y="891754"/>
                      <a:pt x="485316" y="894482"/>
                      <a:pt x="483803" y="897955"/>
                    </a:cubicBezTo>
                    <a:cubicBezTo>
                      <a:pt x="482290" y="901428"/>
                      <a:pt x="481260" y="905496"/>
                      <a:pt x="480714" y="910159"/>
                    </a:cubicBezTo>
                    <a:cubicBezTo>
                      <a:pt x="480169" y="914822"/>
                      <a:pt x="479896" y="919833"/>
                      <a:pt x="479896" y="925191"/>
                    </a:cubicBezTo>
                    <a:cubicBezTo>
                      <a:pt x="479896" y="932384"/>
                      <a:pt x="480268" y="938498"/>
                      <a:pt x="481012" y="943534"/>
                    </a:cubicBezTo>
                    <a:cubicBezTo>
                      <a:pt x="481756" y="948569"/>
                      <a:pt x="482935" y="952674"/>
                      <a:pt x="484547" y="955849"/>
                    </a:cubicBezTo>
                    <a:cubicBezTo>
                      <a:pt x="486159" y="959024"/>
                      <a:pt x="488218" y="961331"/>
                      <a:pt x="490723" y="962770"/>
                    </a:cubicBezTo>
                    <a:cubicBezTo>
                      <a:pt x="493228" y="964208"/>
                      <a:pt x="496267" y="964928"/>
                      <a:pt x="499839" y="964928"/>
                    </a:cubicBezTo>
                    <a:cubicBezTo>
                      <a:pt x="502617" y="964928"/>
                      <a:pt x="505060" y="964481"/>
                      <a:pt x="507169" y="963588"/>
                    </a:cubicBezTo>
                    <a:cubicBezTo>
                      <a:pt x="509277" y="962695"/>
                      <a:pt x="511088" y="961418"/>
                      <a:pt x="512601" y="959756"/>
                    </a:cubicBezTo>
                    <a:cubicBezTo>
                      <a:pt x="514114" y="958094"/>
                      <a:pt x="515367" y="956097"/>
                      <a:pt x="516359" y="953766"/>
                    </a:cubicBezTo>
                    <a:cubicBezTo>
                      <a:pt x="517351" y="951434"/>
                      <a:pt x="518145" y="948854"/>
                      <a:pt x="518740" y="946026"/>
                    </a:cubicBezTo>
                    <a:cubicBezTo>
                      <a:pt x="519335" y="943199"/>
                      <a:pt x="519745" y="940135"/>
                      <a:pt x="519968" y="936836"/>
                    </a:cubicBezTo>
                    <a:cubicBezTo>
                      <a:pt x="520191" y="933537"/>
                      <a:pt x="520303" y="930102"/>
                      <a:pt x="520303" y="926530"/>
                    </a:cubicBezTo>
                    <a:cubicBezTo>
                      <a:pt x="520303" y="921718"/>
                      <a:pt x="520129" y="917402"/>
                      <a:pt x="519782" y="913582"/>
                    </a:cubicBezTo>
                    <a:cubicBezTo>
                      <a:pt x="519435" y="909762"/>
                      <a:pt x="518926" y="906389"/>
                      <a:pt x="518256" y="903462"/>
                    </a:cubicBezTo>
                    <a:cubicBezTo>
                      <a:pt x="517587" y="900535"/>
                      <a:pt x="516718" y="898017"/>
                      <a:pt x="515652" y="895909"/>
                    </a:cubicBezTo>
                    <a:cubicBezTo>
                      <a:pt x="514585" y="893800"/>
                      <a:pt x="513308" y="892064"/>
                      <a:pt x="511820" y="890700"/>
                    </a:cubicBezTo>
                    <a:cubicBezTo>
                      <a:pt x="510331" y="889335"/>
                      <a:pt x="508632" y="888343"/>
                      <a:pt x="506722" y="887723"/>
                    </a:cubicBezTo>
                    <a:cubicBezTo>
                      <a:pt x="504812" y="887103"/>
                      <a:pt x="502667" y="886793"/>
                      <a:pt x="500285" y="886793"/>
                    </a:cubicBezTo>
                    <a:close/>
                    <a:moveTo>
                      <a:pt x="433610" y="886793"/>
                    </a:moveTo>
                    <a:cubicBezTo>
                      <a:pt x="429394" y="886793"/>
                      <a:pt x="425971" y="887785"/>
                      <a:pt x="423341" y="889769"/>
                    </a:cubicBezTo>
                    <a:cubicBezTo>
                      <a:pt x="420712" y="891754"/>
                      <a:pt x="418641" y="894482"/>
                      <a:pt x="417128" y="897955"/>
                    </a:cubicBezTo>
                    <a:cubicBezTo>
                      <a:pt x="415615" y="901428"/>
                      <a:pt x="414585" y="905496"/>
                      <a:pt x="414039" y="910159"/>
                    </a:cubicBezTo>
                    <a:cubicBezTo>
                      <a:pt x="413494" y="914822"/>
                      <a:pt x="413221" y="919833"/>
                      <a:pt x="413221" y="925191"/>
                    </a:cubicBezTo>
                    <a:cubicBezTo>
                      <a:pt x="413221" y="932384"/>
                      <a:pt x="413593" y="938498"/>
                      <a:pt x="414337" y="943534"/>
                    </a:cubicBezTo>
                    <a:cubicBezTo>
                      <a:pt x="415081" y="948569"/>
                      <a:pt x="416260" y="952674"/>
                      <a:pt x="417872" y="955849"/>
                    </a:cubicBezTo>
                    <a:cubicBezTo>
                      <a:pt x="419484" y="959024"/>
                      <a:pt x="421543" y="961331"/>
                      <a:pt x="424048" y="962770"/>
                    </a:cubicBezTo>
                    <a:cubicBezTo>
                      <a:pt x="426553" y="964208"/>
                      <a:pt x="429592" y="964928"/>
                      <a:pt x="433164" y="964928"/>
                    </a:cubicBezTo>
                    <a:cubicBezTo>
                      <a:pt x="435942" y="964928"/>
                      <a:pt x="438385" y="964481"/>
                      <a:pt x="440494" y="963588"/>
                    </a:cubicBezTo>
                    <a:cubicBezTo>
                      <a:pt x="442602" y="962695"/>
                      <a:pt x="444413" y="961418"/>
                      <a:pt x="445926" y="959756"/>
                    </a:cubicBezTo>
                    <a:cubicBezTo>
                      <a:pt x="447439" y="958094"/>
                      <a:pt x="448692" y="956097"/>
                      <a:pt x="449684" y="953766"/>
                    </a:cubicBezTo>
                    <a:cubicBezTo>
                      <a:pt x="450676" y="951434"/>
                      <a:pt x="451470" y="948854"/>
                      <a:pt x="452065" y="946026"/>
                    </a:cubicBezTo>
                    <a:cubicBezTo>
                      <a:pt x="452660" y="943199"/>
                      <a:pt x="453070" y="940135"/>
                      <a:pt x="453293" y="936836"/>
                    </a:cubicBezTo>
                    <a:cubicBezTo>
                      <a:pt x="453516" y="933537"/>
                      <a:pt x="453628" y="930102"/>
                      <a:pt x="453628" y="926530"/>
                    </a:cubicBezTo>
                    <a:cubicBezTo>
                      <a:pt x="453628" y="921718"/>
                      <a:pt x="453454" y="917402"/>
                      <a:pt x="453107" y="913582"/>
                    </a:cubicBezTo>
                    <a:cubicBezTo>
                      <a:pt x="452760" y="909762"/>
                      <a:pt x="452251" y="906389"/>
                      <a:pt x="451581" y="903462"/>
                    </a:cubicBezTo>
                    <a:cubicBezTo>
                      <a:pt x="450912" y="900535"/>
                      <a:pt x="450043" y="898017"/>
                      <a:pt x="448977" y="895909"/>
                    </a:cubicBezTo>
                    <a:cubicBezTo>
                      <a:pt x="447910" y="893800"/>
                      <a:pt x="446633" y="892064"/>
                      <a:pt x="445145" y="890700"/>
                    </a:cubicBezTo>
                    <a:cubicBezTo>
                      <a:pt x="443656" y="889335"/>
                      <a:pt x="441957" y="888343"/>
                      <a:pt x="440047" y="887723"/>
                    </a:cubicBezTo>
                    <a:cubicBezTo>
                      <a:pt x="438137" y="887103"/>
                      <a:pt x="435992" y="886793"/>
                      <a:pt x="433610" y="886793"/>
                    </a:cubicBezTo>
                    <a:close/>
                    <a:moveTo>
                      <a:pt x="366935" y="886793"/>
                    </a:moveTo>
                    <a:cubicBezTo>
                      <a:pt x="362718" y="886793"/>
                      <a:pt x="359295" y="887785"/>
                      <a:pt x="356666" y="889769"/>
                    </a:cubicBezTo>
                    <a:cubicBezTo>
                      <a:pt x="354037" y="891754"/>
                      <a:pt x="351966" y="894482"/>
                      <a:pt x="350453" y="897955"/>
                    </a:cubicBezTo>
                    <a:cubicBezTo>
                      <a:pt x="348939" y="901428"/>
                      <a:pt x="347910" y="905496"/>
                      <a:pt x="347364" y="910159"/>
                    </a:cubicBezTo>
                    <a:cubicBezTo>
                      <a:pt x="346819" y="914822"/>
                      <a:pt x="346546" y="919833"/>
                      <a:pt x="346546" y="925191"/>
                    </a:cubicBezTo>
                    <a:cubicBezTo>
                      <a:pt x="346546" y="932384"/>
                      <a:pt x="346918" y="938498"/>
                      <a:pt x="347662" y="943534"/>
                    </a:cubicBezTo>
                    <a:cubicBezTo>
                      <a:pt x="348406" y="948569"/>
                      <a:pt x="349584" y="952674"/>
                      <a:pt x="351197" y="955849"/>
                    </a:cubicBezTo>
                    <a:cubicBezTo>
                      <a:pt x="352809" y="959024"/>
                      <a:pt x="354868" y="961331"/>
                      <a:pt x="357373" y="962770"/>
                    </a:cubicBezTo>
                    <a:cubicBezTo>
                      <a:pt x="359878" y="964208"/>
                      <a:pt x="362917" y="964928"/>
                      <a:pt x="366489" y="964928"/>
                    </a:cubicBezTo>
                    <a:cubicBezTo>
                      <a:pt x="369267" y="964928"/>
                      <a:pt x="371710" y="964481"/>
                      <a:pt x="373819" y="963588"/>
                    </a:cubicBezTo>
                    <a:cubicBezTo>
                      <a:pt x="375927" y="962695"/>
                      <a:pt x="377738" y="961418"/>
                      <a:pt x="379251" y="959756"/>
                    </a:cubicBezTo>
                    <a:cubicBezTo>
                      <a:pt x="380764" y="958094"/>
                      <a:pt x="382017" y="956097"/>
                      <a:pt x="383009" y="953766"/>
                    </a:cubicBezTo>
                    <a:cubicBezTo>
                      <a:pt x="384001" y="951434"/>
                      <a:pt x="384795" y="948854"/>
                      <a:pt x="385390" y="946026"/>
                    </a:cubicBezTo>
                    <a:cubicBezTo>
                      <a:pt x="385985" y="943199"/>
                      <a:pt x="386395" y="940135"/>
                      <a:pt x="386618" y="936836"/>
                    </a:cubicBezTo>
                    <a:cubicBezTo>
                      <a:pt x="386841" y="933537"/>
                      <a:pt x="386953" y="930102"/>
                      <a:pt x="386953" y="926530"/>
                    </a:cubicBezTo>
                    <a:cubicBezTo>
                      <a:pt x="386953" y="921718"/>
                      <a:pt x="386779" y="917402"/>
                      <a:pt x="386432" y="913582"/>
                    </a:cubicBezTo>
                    <a:cubicBezTo>
                      <a:pt x="386085" y="909762"/>
                      <a:pt x="385576" y="906389"/>
                      <a:pt x="384906" y="903462"/>
                    </a:cubicBezTo>
                    <a:cubicBezTo>
                      <a:pt x="384237" y="900535"/>
                      <a:pt x="383368" y="898017"/>
                      <a:pt x="382302" y="895909"/>
                    </a:cubicBezTo>
                    <a:cubicBezTo>
                      <a:pt x="381235" y="893800"/>
                      <a:pt x="379958" y="892064"/>
                      <a:pt x="378469" y="890700"/>
                    </a:cubicBezTo>
                    <a:cubicBezTo>
                      <a:pt x="376981" y="889335"/>
                      <a:pt x="375282" y="888343"/>
                      <a:pt x="373372" y="887723"/>
                    </a:cubicBezTo>
                    <a:cubicBezTo>
                      <a:pt x="371462" y="887103"/>
                      <a:pt x="369317" y="886793"/>
                      <a:pt x="366935" y="886793"/>
                    </a:cubicBezTo>
                    <a:close/>
                    <a:moveTo>
                      <a:pt x="300260" y="886793"/>
                    </a:moveTo>
                    <a:cubicBezTo>
                      <a:pt x="296043" y="886793"/>
                      <a:pt x="292620" y="887785"/>
                      <a:pt x="289991" y="889769"/>
                    </a:cubicBezTo>
                    <a:cubicBezTo>
                      <a:pt x="287362" y="891754"/>
                      <a:pt x="285291" y="894482"/>
                      <a:pt x="283778" y="897955"/>
                    </a:cubicBezTo>
                    <a:cubicBezTo>
                      <a:pt x="282264" y="901428"/>
                      <a:pt x="281235" y="905496"/>
                      <a:pt x="280689" y="910159"/>
                    </a:cubicBezTo>
                    <a:cubicBezTo>
                      <a:pt x="280144" y="914822"/>
                      <a:pt x="279871" y="919833"/>
                      <a:pt x="279871" y="925191"/>
                    </a:cubicBezTo>
                    <a:cubicBezTo>
                      <a:pt x="279871" y="932384"/>
                      <a:pt x="280243" y="938498"/>
                      <a:pt x="280987" y="943534"/>
                    </a:cubicBezTo>
                    <a:cubicBezTo>
                      <a:pt x="281731" y="948569"/>
                      <a:pt x="282909" y="952674"/>
                      <a:pt x="284522" y="955849"/>
                    </a:cubicBezTo>
                    <a:cubicBezTo>
                      <a:pt x="286134" y="959024"/>
                      <a:pt x="288193" y="961331"/>
                      <a:pt x="290698" y="962770"/>
                    </a:cubicBezTo>
                    <a:cubicBezTo>
                      <a:pt x="293203" y="964208"/>
                      <a:pt x="296242" y="964928"/>
                      <a:pt x="299814" y="964928"/>
                    </a:cubicBezTo>
                    <a:cubicBezTo>
                      <a:pt x="302592" y="964928"/>
                      <a:pt x="305035" y="964481"/>
                      <a:pt x="307144" y="963588"/>
                    </a:cubicBezTo>
                    <a:cubicBezTo>
                      <a:pt x="309252" y="962695"/>
                      <a:pt x="311063" y="961418"/>
                      <a:pt x="312576" y="959756"/>
                    </a:cubicBezTo>
                    <a:cubicBezTo>
                      <a:pt x="314089" y="958094"/>
                      <a:pt x="315342" y="956097"/>
                      <a:pt x="316334" y="953766"/>
                    </a:cubicBezTo>
                    <a:cubicBezTo>
                      <a:pt x="317326" y="951434"/>
                      <a:pt x="318120" y="948854"/>
                      <a:pt x="318715" y="946026"/>
                    </a:cubicBezTo>
                    <a:cubicBezTo>
                      <a:pt x="319310" y="943199"/>
                      <a:pt x="319720" y="940135"/>
                      <a:pt x="319943" y="936836"/>
                    </a:cubicBezTo>
                    <a:cubicBezTo>
                      <a:pt x="320166" y="933537"/>
                      <a:pt x="320278" y="930102"/>
                      <a:pt x="320278" y="926530"/>
                    </a:cubicBezTo>
                    <a:cubicBezTo>
                      <a:pt x="320278" y="921718"/>
                      <a:pt x="320104" y="917402"/>
                      <a:pt x="319757" y="913582"/>
                    </a:cubicBezTo>
                    <a:cubicBezTo>
                      <a:pt x="319410" y="909762"/>
                      <a:pt x="318901" y="906389"/>
                      <a:pt x="318231" y="903462"/>
                    </a:cubicBezTo>
                    <a:cubicBezTo>
                      <a:pt x="317562" y="900535"/>
                      <a:pt x="316693" y="898017"/>
                      <a:pt x="315627" y="895909"/>
                    </a:cubicBezTo>
                    <a:cubicBezTo>
                      <a:pt x="314560" y="893800"/>
                      <a:pt x="313283" y="892064"/>
                      <a:pt x="311794" y="890700"/>
                    </a:cubicBezTo>
                    <a:cubicBezTo>
                      <a:pt x="310306" y="889335"/>
                      <a:pt x="308607" y="888343"/>
                      <a:pt x="306697" y="887723"/>
                    </a:cubicBezTo>
                    <a:cubicBezTo>
                      <a:pt x="304787" y="887103"/>
                      <a:pt x="302642" y="886793"/>
                      <a:pt x="300260" y="886793"/>
                    </a:cubicBezTo>
                    <a:close/>
                    <a:moveTo>
                      <a:pt x="233585" y="886793"/>
                    </a:moveTo>
                    <a:cubicBezTo>
                      <a:pt x="229368" y="886793"/>
                      <a:pt x="225945" y="887785"/>
                      <a:pt x="223316" y="889769"/>
                    </a:cubicBezTo>
                    <a:cubicBezTo>
                      <a:pt x="220687" y="891754"/>
                      <a:pt x="218616" y="894482"/>
                      <a:pt x="217103" y="897955"/>
                    </a:cubicBezTo>
                    <a:cubicBezTo>
                      <a:pt x="215589" y="901428"/>
                      <a:pt x="214560" y="905496"/>
                      <a:pt x="214014" y="910159"/>
                    </a:cubicBezTo>
                    <a:cubicBezTo>
                      <a:pt x="213469" y="914822"/>
                      <a:pt x="213196" y="919833"/>
                      <a:pt x="213196" y="925191"/>
                    </a:cubicBezTo>
                    <a:cubicBezTo>
                      <a:pt x="213196" y="932384"/>
                      <a:pt x="213568" y="938498"/>
                      <a:pt x="214312" y="943534"/>
                    </a:cubicBezTo>
                    <a:cubicBezTo>
                      <a:pt x="215056" y="948569"/>
                      <a:pt x="216234" y="952674"/>
                      <a:pt x="217847" y="955849"/>
                    </a:cubicBezTo>
                    <a:cubicBezTo>
                      <a:pt x="219459" y="959024"/>
                      <a:pt x="221518" y="961331"/>
                      <a:pt x="224023" y="962770"/>
                    </a:cubicBezTo>
                    <a:cubicBezTo>
                      <a:pt x="226528" y="964208"/>
                      <a:pt x="229567" y="964928"/>
                      <a:pt x="233139" y="964928"/>
                    </a:cubicBezTo>
                    <a:cubicBezTo>
                      <a:pt x="235917" y="964928"/>
                      <a:pt x="238360" y="964481"/>
                      <a:pt x="240469" y="963588"/>
                    </a:cubicBezTo>
                    <a:cubicBezTo>
                      <a:pt x="242577" y="962695"/>
                      <a:pt x="244388" y="961418"/>
                      <a:pt x="245901" y="959756"/>
                    </a:cubicBezTo>
                    <a:cubicBezTo>
                      <a:pt x="247414" y="958094"/>
                      <a:pt x="248667" y="956097"/>
                      <a:pt x="249659" y="953766"/>
                    </a:cubicBezTo>
                    <a:cubicBezTo>
                      <a:pt x="250651" y="951434"/>
                      <a:pt x="251445" y="948854"/>
                      <a:pt x="252040" y="946026"/>
                    </a:cubicBezTo>
                    <a:cubicBezTo>
                      <a:pt x="252635" y="943199"/>
                      <a:pt x="253045" y="940135"/>
                      <a:pt x="253268" y="936836"/>
                    </a:cubicBezTo>
                    <a:cubicBezTo>
                      <a:pt x="253491" y="933537"/>
                      <a:pt x="253603" y="930102"/>
                      <a:pt x="253603" y="926530"/>
                    </a:cubicBezTo>
                    <a:cubicBezTo>
                      <a:pt x="253603" y="921718"/>
                      <a:pt x="253429" y="917402"/>
                      <a:pt x="253082" y="913582"/>
                    </a:cubicBezTo>
                    <a:cubicBezTo>
                      <a:pt x="252735" y="909762"/>
                      <a:pt x="252226" y="906389"/>
                      <a:pt x="251556" y="903462"/>
                    </a:cubicBezTo>
                    <a:cubicBezTo>
                      <a:pt x="250887" y="900535"/>
                      <a:pt x="250018" y="898017"/>
                      <a:pt x="248952" y="895909"/>
                    </a:cubicBezTo>
                    <a:cubicBezTo>
                      <a:pt x="247885" y="893800"/>
                      <a:pt x="246608" y="892064"/>
                      <a:pt x="245119" y="890700"/>
                    </a:cubicBezTo>
                    <a:cubicBezTo>
                      <a:pt x="243631" y="889335"/>
                      <a:pt x="241932" y="888343"/>
                      <a:pt x="240022" y="887723"/>
                    </a:cubicBezTo>
                    <a:cubicBezTo>
                      <a:pt x="238112" y="887103"/>
                      <a:pt x="235967" y="886793"/>
                      <a:pt x="233585" y="886793"/>
                    </a:cubicBezTo>
                    <a:close/>
                    <a:moveTo>
                      <a:pt x="131160" y="877491"/>
                    </a:moveTo>
                    <a:cubicBezTo>
                      <a:pt x="132312" y="877491"/>
                      <a:pt x="133307" y="877541"/>
                      <a:pt x="134144" y="877640"/>
                    </a:cubicBezTo>
                    <a:cubicBezTo>
                      <a:pt x="134982" y="877739"/>
                      <a:pt x="135636" y="877900"/>
                      <a:pt x="136108" y="878124"/>
                    </a:cubicBezTo>
                    <a:cubicBezTo>
                      <a:pt x="136579" y="878347"/>
                      <a:pt x="136919" y="878607"/>
                      <a:pt x="137128" y="878905"/>
                    </a:cubicBezTo>
                    <a:cubicBezTo>
                      <a:pt x="137338" y="879203"/>
                      <a:pt x="137442" y="879525"/>
                      <a:pt x="137442" y="879872"/>
                    </a:cubicBezTo>
                    <a:lnTo>
                      <a:pt x="137442" y="968723"/>
                    </a:lnTo>
                    <a:cubicBezTo>
                      <a:pt x="137442" y="969715"/>
                      <a:pt x="137276" y="970558"/>
                      <a:pt x="136942" y="971253"/>
                    </a:cubicBezTo>
                    <a:cubicBezTo>
                      <a:pt x="136609" y="971947"/>
                      <a:pt x="136173" y="972518"/>
                      <a:pt x="135634" y="972964"/>
                    </a:cubicBezTo>
                    <a:cubicBezTo>
                      <a:pt x="135096" y="973411"/>
                      <a:pt x="134493" y="973733"/>
                      <a:pt x="133826" y="973932"/>
                    </a:cubicBezTo>
                    <a:cubicBezTo>
                      <a:pt x="133159" y="974130"/>
                      <a:pt x="132491" y="974229"/>
                      <a:pt x="131824" y="974229"/>
                    </a:cubicBezTo>
                    <a:lnTo>
                      <a:pt x="127592" y="974229"/>
                    </a:lnTo>
                    <a:cubicBezTo>
                      <a:pt x="126258" y="974229"/>
                      <a:pt x="125090" y="974093"/>
                      <a:pt x="124090" y="973820"/>
                    </a:cubicBezTo>
                    <a:cubicBezTo>
                      <a:pt x="123089" y="973547"/>
                      <a:pt x="122140" y="973051"/>
                      <a:pt x="121242" y="972332"/>
                    </a:cubicBezTo>
                    <a:cubicBezTo>
                      <a:pt x="120345" y="971612"/>
                      <a:pt x="119447" y="970633"/>
                      <a:pt x="118549" y="969392"/>
                    </a:cubicBezTo>
                    <a:cubicBezTo>
                      <a:pt x="117651" y="968152"/>
                      <a:pt x="116698" y="966565"/>
                      <a:pt x="115690" y="964630"/>
                    </a:cubicBezTo>
                    <a:lnTo>
                      <a:pt x="86315" y="909861"/>
                    </a:lnTo>
                    <a:cubicBezTo>
                      <a:pt x="84780" y="907034"/>
                      <a:pt x="83232" y="904069"/>
                      <a:pt x="81672" y="900969"/>
                    </a:cubicBezTo>
                    <a:cubicBezTo>
                      <a:pt x="80112" y="897868"/>
                      <a:pt x="78660" y="894854"/>
                      <a:pt x="77316" y="891927"/>
                    </a:cubicBezTo>
                    <a:lnTo>
                      <a:pt x="77167" y="891927"/>
                    </a:lnTo>
                    <a:cubicBezTo>
                      <a:pt x="77266" y="895499"/>
                      <a:pt x="77341" y="899146"/>
                      <a:pt x="77390" y="902866"/>
                    </a:cubicBezTo>
                    <a:cubicBezTo>
                      <a:pt x="77440" y="906587"/>
                      <a:pt x="77465" y="910283"/>
                      <a:pt x="77465" y="913954"/>
                    </a:cubicBezTo>
                    <a:lnTo>
                      <a:pt x="77465" y="972071"/>
                    </a:lnTo>
                    <a:cubicBezTo>
                      <a:pt x="77465" y="972419"/>
                      <a:pt x="77360" y="972754"/>
                      <a:pt x="77151" y="973076"/>
                    </a:cubicBezTo>
                    <a:cubicBezTo>
                      <a:pt x="76941" y="973398"/>
                      <a:pt x="76588" y="973647"/>
                      <a:pt x="76091" y="973820"/>
                    </a:cubicBezTo>
                    <a:cubicBezTo>
                      <a:pt x="75594" y="973994"/>
                      <a:pt x="74939" y="974143"/>
                      <a:pt x="74128" y="974267"/>
                    </a:cubicBezTo>
                    <a:cubicBezTo>
                      <a:pt x="73316" y="974391"/>
                      <a:pt x="72282" y="974453"/>
                      <a:pt x="71025" y="974453"/>
                    </a:cubicBezTo>
                    <a:cubicBezTo>
                      <a:pt x="69769" y="974453"/>
                      <a:pt x="68735" y="974391"/>
                      <a:pt x="67924" y="974267"/>
                    </a:cubicBezTo>
                    <a:cubicBezTo>
                      <a:pt x="67113" y="974143"/>
                      <a:pt x="66471" y="973994"/>
                      <a:pt x="66000" y="973820"/>
                    </a:cubicBezTo>
                    <a:cubicBezTo>
                      <a:pt x="65529" y="973647"/>
                      <a:pt x="65189" y="973398"/>
                      <a:pt x="64979" y="973076"/>
                    </a:cubicBezTo>
                    <a:cubicBezTo>
                      <a:pt x="64770" y="972754"/>
                      <a:pt x="64665" y="972419"/>
                      <a:pt x="64665" y="972071"/>
                    </a:cubicBezTo>
                    <a:lnTo>
                      <a:pt x="64665" y="883221"/>
                    </a:lnTo>
                    <a:cubicBezTo>
                      <a:pt x="64665" y="881237"/>
                      <a:pt x="65229" y="879823"/>
                      <a:pt x="66355" y="878979"/>
                    </a:cubicBezTo>
                    <a:cubicBezTo>
                      <a:pt x="67482" y="878136"/>
                      <a:pt x="68711" y="877714"/>
                      <a:pt x="70042" y="877714"/>
                    </a:cubicBezTo>
                    <a:lnTo>
                      <a:pt x="76340" y="877714"/>
                    </a:lnTo>
                    <a:cubicBezTo>
                      <a:pt x="77825" y="877714"/>
                      <a:pt x="79066" y="877838"/>
                      <a:pt x="80065" y="878086"/>
                    </a:cubicBezTo>
                    <a:cubicBezTo>
                      <a:pt x="81064" y="878334"/>
                      <a:pt x="81960" y="878744"/>
                      <a:pt x="82753" y="879314"/>
                    </a:cubicBezTo>
                    <a:cubicBezTo>
                      <a:pt x="83547" y="879885"/>
                      <a:pt x="84315" y="880678"/>
                      <a:pt x="85057" y="881696"/>
                    </a:cubicBezTo>
                    <a:cubicBezTo>
                      <a:pt x="85800" y="882713"/>
                      <a:pt x="86579" y="883990"/>
                      <a:pt x="87394" y="885528"/>
                    </a:cubicBezTo>
                    <a:lnTo>
                      <a:pt x="109977" y="927795"/>
                    </a:lnTo>
                    <a:cubicBezTo>
                      <a:pt x="111367" y="930375"/>
                      <a:pt x="112710" y="932892"/>
                      <a:pt x="114004" y="935348"/>
                    </a:cubicBezTo>
                    <a:cubicBezTo>
                      <a:pt x="115299" y="937804"/>
                      <a:pt x="116545" y="940222"/>
                      <a:pt x="117744" y="942603"/>
                    </a:cubicBezTo>
                    <a:cubicBezTo>
                      <a:pt x="118943" y="944985"/>
                      <a:pt x="120129" y="947329"/>
                      <a:pt x="121304" y="949636"/>
                    </a:cubicBezTo>
                    <a:cubicBezTo>
                      <a:pt x="122478" y="951942"/>
                      <a:pt x="123641" y="954262"/>
                      <a:pt x="124792" y="956593"/>
                    </a:cubicBezTo>
                    <a:lnTo>
                      <a:pt x="124866" y="956593"/>
                    </a:lnTo>
                    <a:cubicBezTo>
                      <a:pt x="124767" y="952674"/>
                      <a:pt x="124705" y="948594"/>
                      <a:pt x="124680" y="944352"/>
                    </a:cubicBezTo>
                    <a:cubicBezTo>
                      <a:pt x="124655" y="940111"/>
                      <a:pt x="124643" y="936030"/>
                      <a:pt x="124643" y="932111"/>
                    </a:cubicBezTo>
                    <a:lnTo>
                      <a:pt x="124643" y="879872"/>
                    </a:lnTo>
                    <a:cubicBezTo>
                      <a:pt x="124643" y="879525"/>
                      <a:pt x="124748" y="879203"/>
                      <a:pt x="124957" y="878905"/>
                    </a:cubicBezTo>
                    <a:cubicBezTo>
                      <a:pt x="125166" y="878607"/>
                      <a:pt x="125520" y="878347"/>
                      <a:pt x="126017" y="878124"/>
                    </a:cubicBezTo>
                    <a:cubicBezTo>
                      <a:pt x="126514" y="877900"/>
                      <a:pt x="127169" y="877739"/>
                      <a:pt x="127980" y="877640"/>
                    </a:cubicBezTo>
                    <a:cubicBezTo>
                      <a:pt x="128792" y="877541"/>
                      <a:pt x="129852" y="877491"/>
                      <a:pt x="131160" y="877491"/>
                    </a:cubicBezTo>
                    <a:close/>
                    <a:moveTo>
                      <a:pt x="701054" y="876300"/>
                    </a:moveTo>
                    <a:cubicBezTo>
                      <a:pt x="707156" y="876300"/>
                      <a:pt x="712279" y="877379"/>
                      <a:pt x="716421" y="879538"/>
                    </a:cubicBezTo>
                    <a:cubicBezTo>
                      <a:pt x="720563" y="881696"/>
                      <a:pt x="723900" y="884871"/>
                      <a:pt x="726430" y="889063"/>
                    </a:cubicBezTo>
                    <a:cubicBezTo>
                      <a:pt x="728960" y="893254"/>
                      <a:pt x="730758" y="898414"/>
                      <a:pt x="731825" y="904541"/>
                    </a:cubicBezTo>
                    <a:cubicBezTo>
                      <a:pt x="732891" y="910667"/>
                      <a:pt x="733425" y="917699"/>
                      <a:pt x="733425" y="925637"/>
                    </a:cubicBezTo>
                    <a:cubicBezTo>
                      <a:pt x="733425" y="933029"/>
                      <a:pt x="732842" y="939776"/>
                      <a:pt x="731676" y="945878"/>
                    </a:cubicBezTo>
                    <a:cubicBezTo>
                      <a:pt x="730510" y="951980"/>
                      <a:pt x="728575" y="957226"/>
                      <a:pt x="725872" y="961616"/>
                    </a:cubicBezTo>
                    <a:cubicBezTo>
                      <a:pt x="723168" y="966007"/>
                      <a:pt x="719633" y="969405"/>
                      <a:pt x="715268" y="971811"/>
                    </a:cubicBezTo>
                    <a:cubicBezTo>
                      <a:pt x="710902" y="974217"/>
                      <a:pt x="705519" y="975420"/>
                      <a:pt x="699120" y="975420"/>
                    </a:cubicBezTo>
                    <a:cubicBezTo>
                      <a:pt x="693067" y="975420"/>
                      <a:pt x="687970" y="974341"/>
                      <a:pt x="683828" y="972183"/>
                    </a:cubicBezTo>
                    <a:cubicBezTo>
                      <a:pt x="679685" y="970025"/>
                      <a:pt x="676349" y="966850"/>
                      <a:pt x="673819" y="962658"/>
                    </a:cubicBezTo>
                    <a:cubicBezTo>
                      <a:pt x="671289" y="958466"/>
                      <a:pt x="669491" y="953307"/>
                      <a:pt x="668424" y="947180"/>
                    </a:cubicBezTo>
                    <a:cubicBezTo>
                      <a:pt x="667357" y="941053"/>
                      <a:pt x="666824" y="934021"/>
                      <a:pt x="666824" y="926084"/>
                    </a:cubicBezTo>
                    <a:cubicBezTo>
                      <a:pt x="666824" y="918741"/>
                      <a:pt x="667419" y="912007"/>
                      <a:pt x="668610" y="905880"/>
                    </a:cubicBezTo>
                    <a:cubicBezTo>
                      <a:pt x="669801" y="899753"/>
                      <a:pt x="671735" y="894495"/>
                      <a:pt x="674414" y="890104"/>
                    </a:cubicBezTo>
                    <a:cubicBezTo>
                      <a:pt x="677093" y="885714"/>
                      <a:pt x="680615" y="882316"/>
                      <a:pt x="684981" y="879910"/>
                    </a:cubicBezTo>
                    <a:cubicBezTo>
                      <a:pt x="689347" y="877504"/>
                      <a:pt x="694705" y="876300"/>
                      <a:pt x="701054" y="876300"/>
                    </a:cubicBezTo>
                    <a:close/>
                    <a:moveTo>
                      <a:pt x="634379" y="876300"/>
                    </a:moveTo>
                    <a:cubicBezTo>
                      <a:pt x="640481" y="876300"/>
                      <a:pt x="645604" y="877379"/>
                      <a:pt x="649746" y="879538"/>
                    </a:cubicBezTo>
                    <a:cubicBezTo>
                      <a:pt x="653888" y="881696"/>
                      <a:pt x="657225" y="884871"/>
                      <a:pt x="659755" y="889063"/>
                    </a:cubicBezTo>
                    <a:cubicBezTo>
                      <a:pt x="662285" y="893254"/>
                      <a:pt x="664083" y="898414"/>
                      <a:pt x="665150" y="904541"/>
                    </a:cubicBezTo>
                    <a:cubicBezTo>
                      <a:pt x="666216" y="910667"/>
                      <a:pt x="666750" y="917699"/>
                      <a:pt x="666750" y="925637"/>
                    </a:cubicBezTo>
                    <a:cubicBezTo>
                      <a:pt x="666750" y="933029"/>
                      <a:pt x="666167" y="939776"/>
                      <a:pt x="665001" y="945878"/>
                    </a:cubicBezTo>
                    <a:cubicBezTo>
                      <a:pt x="663835" y="951980"/>
                      <a:pt x="661900" y="957226"/>
                      <a:pt x="659197" y="961616"/>
                    </a:cubicBezTo>
                    <a:cubicBezTo>
                      <a:pt x="656493" y="966007"/>
                      <a:pt x="652958" y="969405"/>
                      <a:pt x="648593" y="971811"/>
                    </a:cubicBezTo>
                    <a:cubicBezTo>
                      <a:pt x="644227" y="974217"/>
                      <a:pt x="638844" y="975420"/>
                      <a:pt x="632445" y="975420"/>
                    </a:cubicBezTo>
                    <a:cubicBezTo>
                      <a:pt x="626392" y="975420"/>
                      <a:pt x="621295" y="974341"/>
                      <a:pt x="617153" y="972183"/>
                    </a:cubicBezTo>
                    <a:cubicBezTo>
                      <a:pt x="613010" y="970025"/>
                      <a:pt x="609674" y="966850"/>
                      <a:pt x="607144" y="962658"/>
                    </a:cubicBezTo>
                    <a:cubicBezTo>
                      <a:pt x="604614" y="958466"/>
                      <a:pt x="602816" y="953307"/>
                      <a:pt x="601749" y="947180"/>
                    </a:cubicBezTo>
                    <a:cubicBezTo>
                      <a:pt x="600682" y="941053"/>
                      <a:pt x="600149" y="934021"/>
                      <a:pt x="600149" y="926084"/>
                    </a:cubicBezTo>
                    <a:cubicBezTo>
                      <a:pt x="600149" y="918741"/>
                      <a:pt x="600744" y="912007"/>
                      <a:pt x="601935" y="905880"/>
                    </a:cubicBezTo>
                    <a:cubicBezTo>
                      <a:pt x="603126" y="899753"/>
                      <a:pt x="605060" y="894495"/>
                      <a:pt x="607739" y="890104"/>
                    </a:cubicBezTo>
                    <a:cubicBezTo>
                      <a:pt x="610418" y="885714"/>
                      <a:pt x="613940" y="882316"/>
                      <a:pt x="618306" y="879910"/>
                    </a:cubicBezTo>
                    <a:cubicBezTo>
                      <a:pt x="622672" y="877504"/>
                      <a:pt x="628030" y="876300"/>
                      <a:pt x="634379" y="876300"/>
                    </a:cubicBezTo>
                    <a:close/>
                    <a:moveTo>
                      <a:pt x="567704" y="876300"/>
                    </a:moveTo>
                    <a:cubicBezTo>
                      <a:pt x="573806" y="876300"/>
                      <a:pt x="578929" y="877379"/>
                      <a:pt x="583071" y="879538"/>
                    </a:cubicBezTo>
                    <a:cubicBezTo>
                      <a:pt x="587213" y="881696"/>
                      <a:pt x="590550" y="884871"/>
                      <a:pt x="593080" y="889063"/>
                    </a:cubicBezTo>
                    <a:cubicBezTo>
                      <a:pt x="595610" y="893254"/>
                      <a:pt x="597408" y="898414"/>
                      <a:pt x="598475" y="904541"/>
                    </a:cubicBezTo>
                    <a:cubicBezTo>
                      <a:pt x="599541" y="910667"/>
                      <a:pt x="600075" y="917699"/>
                      <a:pt x="600075" y="925637"/>
                    </a:cubicBezTo>
                    <a:cubicBezTo>
                      <a:pt x="600075" y="933029"/>
                      <a:pt x="599492" y="939776"/>
                      <a:pt x="598326" y="945878"/>
                    </a:cubicBezTo>
                    <a:cubicBezTo>
                      <a:pt x="597160" y="951980"/>
                      <a:pt x="595225" y="957226"/>
                      <a:pt x="592522" y="961616"/>
                    </a:cubicBezTo>
                    <a:cubicBezTo>
                      <a:pt x="589818" y="966007"/>
                      <a:pt x="586283" y="969405"/>
                      <a:pt x="581918" y="971811"/>
                    </a:cubicBezTo>
                    <a:cubicBezTo>
                      <a:pt x="577552" y="974217"/>
                      <a:pt x="572169" y="975420"/>
                      <a:pt x="565770" y="975420"/>
                    </a:cubicBezTo>
                    <a:cubicBezTo>
                      <a:pt x="559717" y="975420"/>
                      <a:pt x="554620" y="974341"/>
                      <a:pt x="550478" y="972183"/>
                    </a:cubicBezTo>
                    <a:cubicBezTo>
                      <a:pt x="546335" y="970025"/>
                      <a:pt x="542999" y="966850"/>
                      <a:pt x="540469" y="962658"/>
                    </a:cubicBezTo>
                    <a:cubicBezTo>
                      <a:pt x="537939" y="958466"/>
                      <a:pt x="536141" y="953307"/>
                      <a:pt x="535074" y="947180"/>
                    </a:cubicBezTo>
                    <a:cubicBezTo>
                      <a:pt x="534007" y="941053"/>
                      <a:pt x="533474" y="934021"/>
                      <a:pt x="533474" y="926084"/>
                    </a:cubicBezTo>
                    <a:cubicBezTo>
                      <a:pt x="533474" y="918741"/>
                      <a:pt x="534069" y="912007"/>
                      <a:pt x="535260" y="905880"/>
                    </a:cubicBezTo>
                    <a:cubicBezTo>
                      <a:pt x="536451" y="899753"/>
                      <a:pt x="538385" y="894495"/>
                      <a:pt x="541064" y="890104"/>
                    </a:cubicBezTo>
                    <a:cubicBezTo>
                      <a:pt x="543743" y="885714"/>
                      <a:pt x="547265" y="882316"/>
                      <a:pt x="551631" y="879910"/>
                    </a:cubicBezTo>
                    <a:cubicBezTo>
                      <a:pt x="555997" y="877504"/>
                      <a:pt x="561354" y="876300"/>
                      <a:pt x="567704" y="876300"/>
                    </a:cubicBezTo>
                    <a:close/>
                    <a:moveTo>
                      <a:pt x="501030" y="876300"/>
                    </a:moveTo>
                    <a:cubicBezTo>
                      <a:pt x="507131" y="876300"/>
                      <a:pt x="512254" y="877379"/>
                      <a:pt x="516396" y="879538"/>
                    </a:cubicBezTo>
                    <a:cubicBezTo>
                      <a:pt x="520538" y="881696"/>
                      <a:pt x="523875" y="884871"/>
                      <a:pt x="526405" y="889063"/>
                    </a:cubicBezTo>
                    <a:cubicBezTo>
                      <a:pt x="528935" y="893254"/>
                      <a:pt x="530733" y="898414"/>
                      <a:pt x="531800" y="904541"/>
                    </a:cubicBezTo>
                    <a:cubicBezTo>
                      <a:pt x="532866" y="910667"/>
                      <a:pt x="533400" y="917699"/>
                      <a:pt x="533400" y="925637"/>
                    </a:cubicBezTo>
                    <a:cubicBezTo>
                      <a:pt x="533400" y="933029"/>
                      <a:pt x="532817" y="939776"/>
                      <a:pt x="531651" y="945878"/>
                    </a:cubicBezTo>
                    <a:cubicBezTo>
                      <a:pt x="530485" y="951980"/>
                      <a:pt x="528550" y="957226"/>
                      <a:pt x="525847" y="961616"/>
                    </a:cubicBezTo>
                    <a:cubicBezTo>
                      <a:pt x="523143" y="966007"/>
                      <a:pt x="519608" y="969405"/>
                      <a:pt x="515243" y="971811"/>
                    </a:cubicBezTo>
                    <a:cubicBezTo>
                      <a:pt x="510877" y="974217"/>
                      <a:pt x="505494" y="975420"/>
                      <a:pt x="499095" y="975420"/>
                    </a:cubicBezTo>
                    <a:cubicBezTo>
                      <a:pt x="493042" y="975420"/>
                      <a:pt x="487945" y="974341"/>
                      <a:pt x="483803" y="972183"/>
                    </a:cubicBezTo>
                    <a:cubicBezTo>
                      <a:pt x="479660" y="970025"/>
                      <a:pt x="476324" y="966850"/>
                      <a:pt x="473794" y="962658"/>
                    </a:cubicBezTo>
                    <a:cubicBezTo>
                      <a:pt x="471264" y="958466"/>
                      <a:pt x="469466" y="953307"/>
                      <a:pt x="468399" y="947180"/>
                    </a:cubicBezTo>
                    <a:cubicBezTo>
                      <a:pt x="467332" y="941053"/>
                      <a:pt x="466799" y="934021"/>
                      <a:pt x="466799" y="926084"/>
                    </a:cubicBezTo>
                    <a:cubicBezTo>
                      <a:pt x="466799" y="918741"/>
                      <a:pt x="467394" y="912007"/>
                      <a:pt x="468585" y="905880"/>
                    </a:cubicBezTo>
                    <a:cubicBezTo>
                      <a:pt x="469776" y="899753"/>
                      <a:pt x="471710" y="894495"/>
                      <a:pt x="474389" y="890104"/>
                    </a:cubicBezTo>
                    <a:cubicBezTo>
                      <a:pt x="477068" y="885714"/>
                      <a:pt x="480590" y="882316"/>
                      <a:pt x="484956" y="879910"/>
                    </a:cubicBezTo>
                    <a:cubicBezTo>
                      <a:pt x="489322" y="877504"/>
                      <a:pt x="494680" y="876300"/>
                      <a:pt x="501030" y="876300"/>
                    </a:cubicBezTo>
                    <a:close/>
                    <a:moveTo>
                      <a:pt x="434355" y="876300"/>
                    </a:moveTo>
                    <a:cubicBezTo>
                      <a:pt x="440456" y="876300"/>
                      <a:pt x="445579" y="877379"/>
                      <a:pt x="449721" y="879538"/>
                    </a:cubicBezTo>
                    <a:cubicBezTo>
                      <a:pt x="453863" y="881696"/>
                      <a:pt x="457200" y="884871"/>
                      <a:pt x="459730" y="889063"/>
                    </a:cubicBezTo>
                    <a:cubicBezTo>
                      <a:pt x="462260" y="893254"/>
                      <a:pt x="464058" y="898414"/>
                      <a:pt x="465125" y="904541"/>
                    </a:cubicBezTo>
                    <a:cubicBezTo>
                      <a:pt x="466191" y="910667"/>
                      <a:pt x="466725" y="917699"/>
                      <a:pt x="466725" y="925637"/>
                    </a:cubicBezTo>
                    <a:cubicBezTo>
                      <a:pt x="466725" y="933029"/>
                      <a:pt x="466142" y="939776"/>
                      <a:pt x="464976" y="945878"/>
                    </a:cubicBezTo>
                    <a:cubicBezTo>
                      <a:pt x="463810" y="951980"/>
                      <a:pt x="461875" y="957226"/>
                      <a:pt x="459172" y="961616"/>
                    </a:cubicBezTo>
                    <a:cubicBezTo>
                      <a:pt x="456468" y="966007"/>
                      <a:pt x="452933" y="969405"/>
                      <a:pt x="448568" y="971811"/>
                    </a:cubicBezTo>
                    <a:cubicBezTo>
                      <a:pt x="444202" y="974217"/>
                      <a:pt x="438819" y="975420"/>
                      <a:pt x="432420" y="975420"/>
                    </a:cubicBezTo>
                    <a:cubicBezTo>
                      <a:pt x="426367" y="975420"/>
                      <a:pt x="421270" y="974341"/>
                      <a:pt x="417128" y="972183"/>
                    </a:cubicBezTo>
                    <a:cubicBezTo>
                      <a:pt x="412985" y="970025"/>
                      <a:pt x="409649" y="966850"/>
                      <a:pt x="407119" y="962658"/>
                    </a:cubicBezTo>
                    <a:cubicBezTo>
                      <a:pt x="404589" y="958466"/>
                      <a:pt x="402791" y="953307"/>
                      <a:pt x="401724" y="947180"/>
                    </a:cubicBezTo>
                    <a:cubicBezTo>
                      <a:pt x="400657" y="941053"/>
                      <a:pt x="400124" y="934021"/>
                      <a:pt x="400124" y="926084"/>
                    </a:cubicBezTo>
                    <a:cubicBezTo>
                      <a:pt x="400124" y="918741"/>
                      <a:pt x="400719" y="912007"/>
                      <a:pt x="401910" y="905880"/>
                    </a:cubicBezTo>
                    <a:cubicBezTo>
                      <a:pt x="403101" y="899753"/>
                      <a:pt x="405035" y="894495"/>
                      <a:pt x="407714" y="890104"/>
                    </a:cubicBezTo>
                    <a:cubicBezTo>
                      <a:pt x="410393" y="885714"/>
                      <a:pt x="413915" y="882316"/>
                      <a:pt x="418281" y="879910"/>
                    </a:cubicBezTo>
                    <a:cubicBezTo>
                      <a:pt x="422647" y="877504"/>
                      <a:pt x="428005" y="876300"/>
                      <a:pt x="434355" y="876300"/>
                    </a:cubicBezTo>
                    <a:close/>
                    <a:moveTo>
                      <a:pt x="367679" y="876300"/>
                    </a:moveTo>
                    <a:cubicBezTo>
                      <a:pt x="373781" y="876300"/>
                      <a:pt x="378904" y="877379"/>
                      <a:pt x="383046" y="879538"/>
                    </a:cubicBezTo>
                    <a:cubicBezTo>
                      <a:pt x="387188" y="881696"/>
                      <a:pt x="390525" y="884871"/>
                      <a:pt x="393055" y="889063"/>
                    </a:cubicBezTo>
                    <a:cubicBezTo>
                      <a:pt x="395585" y="893254"/>
                      <a:pt x="397383" y="898414"/>
                      <a:pt x="398450" y="904541"/>
                    </a:cubicBezTo>
                    <a:cubicBezTo>
                      <a:pt x="399516" y="910667"/>
                      <a:pt x="400050" y="917699"/>
                      <a:pt x="400050" y="925637"/>
                    </a:cubicBezTo>
                    <a:cubicBezTo>
                      <a:pt x="400050" y="933029"/>
                      <a:pt x="399467" y="939776"/>
                      <a:pt x="398301" y="945878"/>
                    </a:cubicBezTo>
                    <a:cubicBezTo>
                      <a:pt x="397135" y="951980"/>
                      <a:pt x="395200" y="957226"/>
                      <a:pt x="392497" y="961616"/>
                    </a:cubicBezTo>
                    <a:cubicBezTo>
                      <a:pt x="389793" y="966007"/>
                      <a:pt x="386258" y="969405"/>
                      <a:pt x="381893" y="971811"/>
                    </a:cubicBezTo>
                    <a:cubicBezTo>
                      <a:pt x="377527" y="974217"/>
                      <a:pt x="372144" y="975420"/>
                      <a:pt x="365745" y="975420"/>
                    </a:cubicBezTo>
                    <a:cubicBezTo>
                      <a:pt x="359692" y="975420"/>
                      <a:pt x="354595" y="974341"/>
                      <a:pt x="350453" y="972183"/>
                    </a:cubicBezTo>
                    <a:cubicBezTo>
                      <a:pt x="346310" y="970025"/>
                      <a:pt x="342974" y="966850"/>
                      <a:pt x="340444" y="962658"/>
                    </a:cubicBezTo>
                    <a:cubicBezTo>
                      <a:pt x="337914" y="958466"/>
                      <a:pt x="336115" y="953307"/>
                      <a:pt x="335049" y="947180"/>
                    </a:cubicBezTo>
                    <a:cubicBezTo>
                      <a:pt x="333982" y="941053"/>
                      <a:pt x="333449" y="934021"/>
                      <a:pt x="333449" y="926084"/>
                    </a:cubicBezTo>
                    <a:cubicBezTo>
                      <a:pt x="333449" y="918741"/>
                      <a:pt x="334044" y="912007"/>
                      <a:pt x="335235" y="905880"/>
                    </a:cubicBezTo>
                    <a:cubicBezTo>
                      <a:pt x="336426" y="899753"/>
                      <a:pt x="338360" y="894495"/>
                      <a:pt x="341039" y="890104"/>
                    </a:cubicBezTo>
                    <a:cubicBezTo>
                      <a:pt x="343718" y="885714"/>
                      <a:pt x="347240" y="882316"/>
                      <a:pt x="351606" y="879910"/>
                    </a:cubicBezTo>
                    <a:cubicBezTo>
                      <a:pt x="355972" y="877504"/>
                      <a:pt x="361329" y="876300"/>
                      <a:pt x="367679" y="876300"/>
                    </a:cubicBezTo>
                    <a:close/>
                    <a:moveTo>
                      <a:pt x="301004" y="876300"/>
                    </a:moveTo>
                    <a:cubicBezTo>
                      <a:pt x="307106" y="876300"/>
                      <a:pt x="312229" y="877379"/>
                      <a:pt x="316371" y="879538"/>
                    </a:cubicBezTo>
                    <a:cubicBezTo>
                      <a:pt x="320513" y="881696"/>
                      <a:pt x="323850" y="884871"/>
                      <a:pt x="326380" y="889063"/>
                    </a:cubicBezTo>
                    <a:cubicBezTo>
                      <a:pt x="328910" y="893254"/>
                      <a:pt x="330708" y="898414"/>
                      <a:pt x="331775" y="904541"/>
                    </a:cubicBezTo>
                    <a:cubicBezTo>
                      <a:pt x="332841" y="910667"/>
                      <a:pt x="333375" y="917699"/>
                      <a:pt x="333375" y="925637"/>
                    </a:cubicBezTo>
                    <a:cubicBezTo>
                      <a:pt x="333375" y="933029"/>
                      <a:pt x="332792" y="939776"/>
                      <a:pt x="331626" y="945878"/>
                    </a:cubicBezTo>
                    <a:cubicBezTo>
                      <a:pt x="330460" y="951980"/>
                      <a:pt x="328525" y="957226"/>
                      <a:pt x="325822" y="961616"/>
                    </a:cubicBezTo>
                    <a:cubicBezTo>
                      <a:pt x="323118" y="966007"/>
                      <a:pt x="319583" y="969405"/>
                      <a:pt x="315218" y="971811"/>
                    </a:cubicBezTo>
                    <a:cubicBezTo>
                      <a:pt x="310852" y="974217"/>
                      <a:pt x="305469" y="975420"/>
                      <a:pt x="299070" y="975420"/>
                    </a:cubicBezTo>
                    <a:cubicBezTo>
                      <a:pt x="293017" y="975420"/>
                      <a:pt x="287920" y="974341"/>
                      <a:pt x="283778" y="972183"/>
                    </a:cubicBezTo>
                    <a:cubicBezTo>
                      <a:pt x="279635" y="970025"/>
                      <a:pt x="276299" y="966850"/>
                      <a:pt x="273769" y="962658"/>
                    </a:cubicBezTo>
                    <a:cubicBezTo>
                      <a:pt x="271239" y="958466"/>
                      <a:pt x="269440" y="953307"/>
                      <a:pt x="268374" y="947180"/>
                    </a:cubicBezTo>
                    <a:cubicBezTo>
                      <a:pt x="267307" y="941053"/>
                      <a:pt x="266774" y="934021"/>
                      <a:pt x="266774" y="926084"/>
                    </a:cubicBezTo>
                    <a:cubicBezTo>
                      <a:pt x="266774" y="918741"/>
                      <a:pt x="267369" y="912007"/>
                      <a:pt x="268560" y="905880"/>
                    </a:cubicBezTo>
                    <a:cubicBezTo>
                      <a:pt x="269751" y="899753"/>
                      <a:pt x="271685" y="894495"/>
                      <a:pt x="274364" y="890104"/>
                    </a:cubicBezTo>
                    <a:cubicBezTo>
                      <a:pt x="277043" y="885714"/>
                      <a:pt x="280565" y="882316"/>
                      <a:pt x="284931" y="879910"/>
                    </a:cubicBezTo>
                    <a:cubicBezTo>
                      <a:pt x="289297" y="877504"/>
                      <a:pt x="294654" y="876300"/>
                      <a:pt x="301004" y="876300"/>
                    </a:cubicBezTo>
                    <a:close/>
                    <a:moveTo>
                      <a:pt x="234329" y="876300"/>
                    </a:moveTo>
                    <a:cubicBezTo>
                      <a:pt x="240431" y="876300"/>
                      <a:pt x="245554" y="877379"/>
                      <a:pt x="249696" y="879538"/>
                    </a:cubicBezTo>
                    <a:cubicBezTo>
                      <a:pt x="253838" y="881696"/>
                      <a:pt x="257175" y="884871"/>
                      <a:pt x="259705" y="889063"/>
                    </a:cubicBezTo>
                    <a:cubicBezTo>
                      <a:pt x="262235" y="893254"/>
                      <a:pt x="264033" y="898414"/>
                      <a:pt x="265100" y="904541"/>
                    </a:cubicBezTo>
                    <a:cubicBezTo>
                      <a:pt x="266166" y="910667"/>
                      <a:pt x="266700" y="917699"/>
                      <a:pt x="266700" y="925637"/>
                    </a:cubicBezTo>
                    <a:cubicBezTo>
                      <a:pt x="266700" y="933029"/>
                      <a:pt x="266117" y="939776"/>
                      <a:pt x="264951" y="945878"/>
                    </a:cubicBezTo>
                    <a:cubicBezTo>
                      <a:pt x="263785" y="951980"/>
                      <a:pt x="261850" y="957226"/>
                      <a:pt x="259147" y="961616"/>
                    </a:cubicBezTo>
                    <a:cubicBezTo>
                      <a:pt x="256443" y="966007"/>
                      <a:pt x="252908" y="969405"/>
                      <a:pt x="248543" y="971811"/>
                    </a:cubicBezTo>
                    <a:cubicBezTo>
                      <a:pt x="244177" y="974217"/>
                      <a:pt x="238794" y="975420"/>
                      <a:pt x="232395" y="975420"/>
                    </a:cubicBezTo>
                    <a:cubicBezTo>
                      <a:pt x="226342" y="975420"/>
                      <a:pt x="221245" y="974341"/>
                      <a:pt x="217103" y="972183"/>
                    </a:cubicBezTo>
                    <a:cubicBezTo>
                      <a:pt x="212960" y="970025"/>
                      <a:pt x="209624" y="966850"/>
                      <a:pt x="207094" y="962658"/>
                    </a:cubicBezTo>
                    <a:cubicBezTo>
                      <a:pt x="204564" y="958466"/>
                      <a:pt x="202765" y="953307"/>
                      <a:pt x="201699" y="947180"/>
                    </a:cubicBezTo>
                    <a:cubicBezTo>
                      <a:pt x="200632" y="941053"/>
                      <a:pt x="200099" y="934021"/>
                      <a:pt x="200099" y="926084"/>
                    </a:cubicBezTo>
                    <a:cubicBezTo>
                      <a:pt x="200099" y="918741"/>
                      <a:pt x="200694" y="912007"/>
                      <a:pt x="201885" y="905880"/>
                    </a:cubicBezTo>
                    <a:cubicBezTo>
                      <a:pt x="203076" y="899753"/>
                      <a:pt x="205010" y="894495"/>
                      <a:pt x="207689" y="890104"/>
                    </a:cubicBezTo>
                    <a:cubicBezTo>
                      <a:pt x="210368" y="885714"/>
                      <a:pt x="213890" y="882316"/>
                      <a:pt x="218256" y="879910"/>
                    </a:cubicBezTo>
                    <a:cubicBezTo>
                      <a:pt x="222622" y="877504"/>
                      <a:pt x="227979" y="876300"/>
                      <a:pt x="234329" y="876300"/>
                    </a:cubicBezTo>
                    <a:close/>
                    <a:moveTo>
                      <a:pt x="31626" y="876300"/>
                    </a:moveTo>
                    <a:cubicBezTo>
                      <a:pt x="33759" y="876300"/>
                      <a:pt x="35904" y="876487"/>
                      <a:pt x="38062" y="876859"/>
                    </a:cubicBezTo>
                    <a:cubicBezTo>
                      <a:pt x="40220" y="877231"/>
                      <a:pt x="42254" y="877727"/>
                      <a:pt x="44164" y="878347"/>
                    </a:cubicBezTo>
                    <a:cubicBezTo>
                      <a:pt x="46074" y="878967"/>
                      <a:pt x="47773" y="879662"/>
                      <a:pt x="49262" y="880430"/>
                    </a:cubicBezTo>
                    <a:cubicBezTo>
                      <a:pt x="50750" y="881199"/>
                      <a:pt x="51730" y="881820"/>
                      <a:pt x="52201" y="882291"/>
                    </a:cubicBezTo>
                    <a:cubicBezTo>
                      <a:pt x="52672" y="882762"/>
                      <a:pt x="52982" y="883134"/>
                      <a:pt x="53131" y="883407"/>
                    </a:cubicBezTo>
                    <a:cubicBezTo>
                      <a:pt x="53280" y="883680"/>
                      <a:pt x="53404" y="884027"/>
                      <a:pt x="53503" y="884449"/>
                    </a:cubicBezTo>
                    <a:cubicBezTo>
                      <a:pt x="53602" y="884871"/>
                      <a:pt x="53677" y="885379"/>
                      <a:pt x="53726" y="885974"/>
                    </a:cubicBezTo>
                    <a:cubicBezTo>
                      <a:pt x="53776" y="886570"/>
                      <a:pt x="53801" y="887339"/>
                      <a:pt x="53801" y="888281"/>
                    </a:cubicBezTo>
                    <a:cubicBezTo>
                      <a:pt x="53801" y="889174"/>
                      <a:pt x="53764" y="889968"/>
                      <a:pt x="53689" y="890662"/>
                    </a:cubicBezTo>
                    <a:cubicBezTo>
                      <a:pt x="53615" y="891357"/>
                      <a:pt x="53503" y="891940"/>
                      <a:pt x="53354" y="892411"/>
                    </a:cubicBezTo>
                    <a:cubicBezTo>
                      <a:pt x="53206" y="892882"/>
                      <a:pt x="52995" y="893230"/>
                      <a:pt x="52722" y="893453"/>
                    </a:cubicBezTo>
                    <a:cubicBezTo>
                      <a:pt x="52449" y="893676"/>
                      <a:pt x="52139" y="893788"/>
                      <a:pt x="51792" y="893788"/>
                    </a:cubicBezTo>
                    <a:cubicBezTo>
                      <a:pt x="51246" y="893788"/>
                      <a:pt x="50390" y="893441"/>
                      <a:pt x="49224" y="892746"/>
                    </a:cubicBezTo>
                    <a:cubicBezTo>
                      <a:pt x="48059" y="892051"/>
                      <a:pt x="46632" y="891270"/>
                      <a:pt x="44946" y="890402"/>
                    </a:cubicBezTo>
                    <a:cubicBezTo>
                      <a:pt x="43259" y="889534"/>
                      <a:pt x="41262" y="888740"/>
                      <a:pt x="38955" y="888021"/>
                    </a:cubicBezTo>
                    <a:cubicBezTo>
                      <a:pt x="36648" y="887301"/>
                      <a:pt x="34056" y="886942"/>
                      <a:pt x="31179" y="886942"/>
                    </a:cubicBezTo>
                    <a:cubicBezTo>
                      <a:pt x="28500" y="886942"/>
                      <a:pt x="26168" y="887301"/>
                      <a:pt x="24184" y="888021"/>
                    </a:cubicBezTo>
                    <a:cubicBezTo>
                      <a:pt x="22200" y="888740"/>
                      <a:pt x="20563" y="889695"/>
                      <a:pt x="19273" y="890886"/>
                    </a:cubicBezTo>
                    <a:cubicBezTo>
                      <a:pt x="17983" y="892076"/>
                      <a:pt x="17016" y="893490"/>
                      <a:pt x="16371" y="895127"/>
                    </a:cubicBezTo>
                    <a:cubicBezTo>
                      <a:pt x="15726" y="896764"/>
                      <a:pt x="15403" y="898501"/>
                      <a:pt x="15403" y="900336"/>
                    </a:cubicBezTo>
                    <a:cubicBezTo>
                      <a:pt x="15403" y="903015"/>
                      <a:pt x="16023" y="905322"/>
                      <a:pt x="17264" y="907257"/>
                    </a:cubicBezTo>
                    <a:cubicBezTo>
                      <a:pt x="18504" y="909192"/>
                      <a:pt x="20153" y="910903"/>
                      <a:pt x="22212" y="912391"/>
                    </a:cubicBezTo>
                    <a:cubicBezTo>
                      <a:pt x="24271" y="913880"/>
                      <a:pt x="26615" y="915244"/>
                      <a:pt x="29244" y="916484"/>
                    </a:cubicBezTo>
                    <a:cubicBezTo>
                      <a:pt x="31874" y="917724"/>
                      <a:pt x="34552" y="918977"/>
                      <a:pt x="37281" y="920242"/>
                    </a:cubicBezTo>
                    <a:cubicBezTo>
                      <a:pt x="40010" y="921507"/>
                      <a:pt x="42688" y="922896"/>
                      <a:pt x="45318" y="924409"/>
                    </a:cubicBezTo>
                    <a:cubicBezTo>
                      <a:pt x="47947" y="925922"/>
                      <a:pt x="50291" y="927708"/>
                      <a:pt x="52350" y="929767"/>
                    </a:cubicBezTo>
                    <a:cubicBezTo>
                      <a:pt x="54409" y="931826"/>
                      <a:pt x="56071" y="934257"/>
                      <a:pt x="57336" y="937060"/>
                    </a:cubicBezTo>
                    <a:cubicBezTo>
                      <a:pt x="58601" y="939863"/>
                      <a:pt x="59233" y="943174"/>
                      <a:pt x="59233" y="946994"/>
                    </a:cubicBezTo>
                    <a:cubicBezTo>
                      <a:pt x="59233" y="951508"/>
                      <a:pt x="58402" y="955527"/>
                      <a:pt x="56740" y="959049"/>
                    </a:cubicBezTo>
                    <a:cubicBezTo>
                      <a:pt x="55078" y="962571"/>
                      <a:pt x="52772" y="965560"/>
                      <a:pt x="49820" y="968016"/>
                    </a:cubicBezTo>
                    <a:cubicBezTo>
                      <a:pt x="46868" y="970471"/>
                      <a:pt x="43395" y="972319"/>
                      <a:pt x="39402" y="973560"/>
                    </a:cubicBezTo>
                    <a:cubicBezTo>
                      <a:pt x="35408" y="974800"/>
                      <a:pt x="31105" y="975420"/>
                      <a:pt x="26491" y="975420"/>
                    </a:cubicBezTo>
                    <a:cubicBezTo>
                      <a:pt x="23266" y="975420"/>
                      <a:pt x="20277" y="975147"/>
                      <a:pt x="17524" y="974601"/>
                    </a:cubicBezTo>
                    <a:cubicBezTo>
                      <a:pt x="14771" y="974056"/>
                      <a:pt x="12315" y="973386"/>
                      <a:pt x="10157" y="972592"/>
                    </a:cubicBezTo>
                    <a:cubicBezTo>
                      <a:pt x="7999" y="971799"/>
                      <a:pt x="6188" y="970980"/>
                      <a:pt x="4725" y="970137"/>
                    </a:cubicBezTo>
                    <a:cubicBezTo>
                      <a:pt x="3261" y="969293"/>
                      <a:pt x="2244" y="968574"/>
                      <a:pt x="1674" y="967979"/>
                    </a:cubicBezTo>
                    <a:cubicBezTo>
                      <a:pt x="1103" y="967383"/>
                      <a:pt x="682" y="966627"/>
                      <a:pt x="409" y="965709"/>
                    </a:cubicBezTo>
                    <a:cubicBezTo>
                      <a:pt x="136" y="964791"/>
                      <a:pt x="0" y="963563"/>
                      <a:pt x="0" y="962025"/>
                    </a:cubicBezTo>
                    <a:cubicBezTo>
                      <a:pt x="0" y="960934"/>
                      <a:pt x="49" y="960029"/>
                      <a:pt x="148" y="959309"/>
                    </a:cubicBezTo>
                    <a:cubicBezTo>
                      <a:pt x="248" y="958590"/>
                      <a:pt x="396" y="958007"/>
                      <a:pt x="595" y="957561"/>
                    </a:cubicBezTo>
                    <a:cubicBezTo>
                      <a:pt x="793" y="957114"/>
                      <a:pt x="1041" y="956804"/>
                      <a:pt x="1339" y="956630"/>
                    </a:cubicBezTo>
                    <a:cubicBezTo>
                      <a:pt x="1637" y="956457"/>
                      <a:pt x="1984" y="956370"/>
                      <a:pt x="2381" y="956370"/>
                    </a:cubicBezTo>
                    <a:cubicBezTo>
                      <a:pt x="3075" y="956370"/>
                      <a:pt x="4055" y="956792"/>
                      <a:pt x="5320" y="957635"/>
                    </a:cubicBezTo>
                    <a:cubicBezTo>
                      <a:pt x="6585" y="958478"/>
                      <a:pt x="8210" y="959396"/>
                      <a:pt x="10194" y="960388"/>
                    </a:cubicBezTo>
                    <a:cubicBezTo>
                      <a:pt x="12179" y="961381"/>
                      <a:pt x="14572" y="962311"/>
                      <a:pt x="17375" y="963179"/>
                    </a:cubicBezTo>
                    <a:cubicBezTo>
                      <a:pt x="20178" y="964047"/>
                      <a:pt x="23415" y="964481"/>
                      <a:pt x="27086" y="964481"/>
                    </a:cubicBezTo>
                    <a:cubicBezTo>
                      <a:pt x="29864" y="964481"/>
                      <a:pt x="32407" y="964109"/>
                      <a:pt x="34714" y="963365"/>
                    </a:cubicBezTo>
                    <a:cubicBezTo>
                      <a:pt x="37021" y="962621"/>
                      <a:pt x="39005" y="961567"/>
                      <a:pt x="40667" y="960202"/>
                    </a:cubicBezTo>
                    <a:cubicBezTo>
                      <a:pt x="42329" y="958838"/>
                      <a:pt x="43606" y="957164"/>
                      <a:pt x="44499" y="955179"/>
                    </a:cubicBezTo>
                    <a:cubicBezTo>
                      <a:pt x="45392" y="953195"/>
                      <a:pt x="45839" y="950938"/>
                      <a:pt x="45839" y="948408"/>
                    </a:cubicBezTo>
                    <a:cubicBezTo>
                      <a:pt x="45839" y="945679"/>
                      <a:pt x="45218" y="943348"/>
                      <a:pt x="43978" y="941413"/>
                    </a:cubicBezTo>
                    <a:cubicBezTo>
                      <a:pt x="42738" y="939478"/>
                      <a:pt x="41101" y="937779"/>
                      <a:pt x="39067" y="936315"/>
                    </a:cubicBezTo>
                    <a:cubicBezTo>
                      <a:pt x="37033" y="934852"/>
                      <a:pt x="34714" y="933512"/>
                      <a:pt x="32109" y="932297"/>
                    </a:cubicBezTo>
                    <a:cubicBezTo>
                      <a:pt x="29505" y="931082"/>
                      <a:pt x="26838" y="929841"/>
                      <a:pt x="24110" y="928576"/>
                    </a:cubicBezTo>
                    <a:cubicBezTo>
                      <a:pt x="21381" y="927311"/>
                      <a:pt x="18727" y="925910"/>
                      <a:pt x="16147" y="924372"/>
                    </a:cubicBezTo>
                    <a:cubicBezTo>
                      <a:pt x="13568" y="922834"/>
                      <a:pt x="11261" y="921023"/>
                      <a:pt x="9227" y="918940"/>
                    </a:cubicBezTo>
                    <a:cubicBezTo>
                      <a:pt x="7193" y="916856"/>
                      <a:pt x="5543" y="914413"/>
                      <a:pt x="4278" y="911610"/>
                    </a:cubicBezTo>
                    <a:cubicBezTo>
                      <a:pt x="3013" y="908807"/>
                      <a:pt x="2381" y="905446"/>
                      <a:pt x="2381" y="901527"/>
                    </a:cubicBezTo>
                    <a:cubicBezTo>
                      <a:pt x="2381" y="897509"/>
                      <a:pt x="3113" y="893924"/>
                      <a:pt x="4576" y="890774"/>
                    </a:cubicBezTo>
                    <a:cubicBezTo>
                      <a:pt x="6039" y="887624"/>
                      <a:pt x="8073" y="884982"/>
                      <a:pt x="10678" y="882849"/>
                    </a:cubicBezTo>
                    <a:cubicBezTo>
                      <a:pt x="13282" y="880716"/>
                      <a:pt x="16383" y="879091"/>
                      <a:pt x="19980" y="877975"/>
                    </a:cubicBezTo>
                    <a:cubicBezTo>
                      <a:pt x="23576" y="876859"/>
                      <a:pt x="27458" y="876300"/>
                      <a:pt x="31626" y="876300"/>
                    </a:cubicBezTo>
                    <a:close/>
                    <a:moveTo>
                      <a:pt x="168845" y="738411"/>
                    </a:moveTo>
                    <a:cubicBezTo>
                      <a:pt x="170383" y="738411"/>
                      <a:pt x="171648" y="738560"/>
                      <a:pt x="172640" y="738858"/>
                    </a:cubicBezTo>
                    <a:cubicBezTo>
                      <a:pt x="173632" y="739155"/>
                      <a:pt x="174439" y="739627"/>
                      <a:pt x="175059" y="740272"/>
                    </a:cubicBezTo>
                    <a:cubicBezTo>
                      <a:pt x="175679" y="740917"/>
                      <a:pt x="176100" y="741797"/>
                      <a:pt x="176324" y="742913"/>
                    </a:cubicBezTo>
                    <a:cubicBezTo>
                      <a:pt x="176547" y="744029"/>
                      <a:pt x="176659" y="745406"/>
                      <a:pt x="176659" y="747043"/>
                    </a:cubicBezTo>
                    <a:cubicBezTo>
                      <a:pt x="176659" y="748680"/>
                      <a:pt x="176547" y="750045"/>
                      <a:pt x="176324" y="751136"/>
                    </a:cubicBezTo>
                    <a:cubicBezTo>
                      <a:pt x="176100" y="752227"/>
                      <a:pt x="175679" y="753108"/>
                      <a:pt x="175059" y="753778"/>
                    </a:cubicBezTo>
                    <a:cubicBezTo>
                      <a:pt x="174439" y="754447"/>
                      <a:pt x="173632" y="754919"/>
                      <a:pt x="172640" y="755192"/>
                    </a:cubicBezTo>
                    <a:cubicBezTo>
                      <a:pt x="171648" y="755464"/>
                      <a:pt x="170383" y="755601"/>
                      <a:pt x="168845" y="755601"/>
                    </a:cubicBezTo>
                    <a:cubicBezTo>
                      <a:pt x="167258" y="755601"/>
                      <a:pt x="165968" y="755464"/>
                      <a:pt x="164976" y="755192"/>
                    </a:cubicBezTo>
                    <a:cubicBezTo>
                      <a:pt x="163983" y="754919"/>
                      <a:pt x="163190" y="754447"/>
                      <a:pt x="162594" y="753778"/>
                    </a:cubicBezTo>
                    <a:cubicBezTo>
                      <a:pt x="161999" y="753108"/>
                      <a:pt x="161590" y="752227"/>
                      <a:pt x="161366" y="751136"/>
                    </a:cubicBezTo>
                    <a:cubicBezTo>
                      <a:pt x="161143" y="750045"/>
                      <a:pt x="161032" y="748680"/>
                      <a:pt x="161032" y="747043"/>
                    </a:cubicBezTo>
                    <a:cubicBezTo>
                      <a:pt x="161032" y="745406"/>
                      <a:pt x="161143" y="744029"/>
                      <a:pt x="161366" y="742913"/>
                    </a:cubicBezTo>
                    <a:cubicBezTo>
                      <a:pt x="161590" y="741797"/>
                      <a:pt x="161999" y="740917"/>
                      <a:pt x="162594" y="740272"/>
                    </a:cubicBezTo>
                    <a:cubicBezTo>
                      <a:pt x="163190" y="739627"/>
                      <a:pt x="163983" y="739155"/>
                      <a:pt x="164976" y="738858"/>
                    </a:cubicBezTo>
                    <a:cubicBezTo>
                      <a:pt x="165968" y="738560"/>
                      <a:pt x="167258" y="738411"/>
                      <a:pt x="168845" y="738411"/>
                    </a:cubicBezTo>
                    <a:close/>
                    <a:moveTo>
                      <a:pt x="716905" y="712292"/>
                    </a:moveTo>
                    <a:lnTo>
                      <a:pt x="748010" y="712292"/>
                    </a:lnTo>
                    <a:cubicBezTo>
                      <a:pt x="748407" y="712292"/>
                      <a:pt x="748766" y="712366"/>
                      <a:pt x="749089" y="712515"/>
                    </a:cubicBezTo>
                    <a:cubicBezTo>
                      <a:pt x="749411" y="712664"/>
                      <a:pt x="749684" y="712949"/>
                      <a:pt x="749907" y="713371"/>
                    </a:cubicBezTo>
                    <a:cubicBezTo>
                      <a:pt x="750131" y="713793"/>
                      <a:pt x="750304" y="714326"/>
                      <a:pt x="750428" y="714971"/>
                    </a:cubicBezTo>
                    <a:cubicBezTo>
                      <a:pt x="750552" y="715616"/>
                      <a:pt x="750614" y="716409"/>
                      <a:pt x="750614" y="717352"/>
                    </a:cubicBezTo>
                    <a:cubicBezTo>
                      <a:pt x="750614" y="719287"/>
                      <a:pt x="750391" y="720626"/>
                      <a:pt x="749945" y="721370"/>
                    </a:cubicBezTo>
                    <a:cubicBezTo>
                      <a:pt x="749498" y="722115"/>
                      <a:pt x="748853" y="722487"/>
                      <a:pt x="748010" y="722487"/>
                    </a:cubicBezTo>
                    <a:lnTo>
                      <a:pt x="716905" y="722487"/>
                    </a:lnTo>
                    <a:cubicBezTo>
                      <a:pt x="716012" y="722487"/>
                      <a:pt x="715342" y="722102"/>
                      <a:pt x="714896" y="721333"/>
                    </a:cubicBezTo>
                    <a:cubicBezTo>
                      <a:pt x="714449" y="720564"/>
                      <a:pt x="714226" y="719237"/>
                      <a:pt x="714226" y="717352"/>
                    </a:cubicBezTo>
                    <a:cubicBezTo>
                      <a:pt x="714226" y="715467"/>
                      <a:pt x="714449" y="714152"/>
                      <a:pt x="714896" y="713408"/>
                    </a:cubicBezTo>
                    <a:cubicBezTo>
                      <a:pt x="715342" y="712664"/>
                      <a:pt x="716012" y="712292"/>
                      <a:pt x="716905" y="712292"/>
                    </a:cubicBezTo>
                    <a:close/>
                    <a:moveTo>
                      <a:pt x="412105" y="712292"/>
                    </a:moveTo>
                    <a:lnTo>
                      <a:pt x="443210" y="712292"/>
                    </a:lnTo>
                    <a:cubicBezTo>
                      <a:pt x="443607" y="712292"/>
                      <a:pt x="443966" y="712366"/>
                      <a:pt x="444289" y="712515"/>
                    </a:cubicBezTo>
                    <a:cubicBezTo>
                      <a:pt x="444611" y="712664"/>
                      <a:pt x="444884" y="712949"/>
                      <a:pt x="445107" y="713371"/>
                    </a:cubicBezTo>
                    <a:cubicBezTo>
                      <a:pt x="445331" y="713793"/>
                      <a:pt x="445504" y="714326"/>
                      <a:pt x="445628" y="714971"/>
                    </a:cubicBezTo>
                    <a:cubicBezTo>
                      <a:pt x="445752" y="715616"/>
                      <a:pt x="445814" y="716409"/>
                      <a:pt x="445814" y="717352"/>
                    </a:cubicBezTo>
                    <a:cubicBezTo>
                      <a:pt x="445814" y="719287"/>
                      <a:pt x="445591" y="720626"/>
                      <a:pt x="445145" y="721370"/>
                    </a:cubicBezTo>
                    <a:cubicBezTo>
                      <a:pt x="444698" y="722115"/>
                      <a:pt x="444053" y="722487"/>
                      <a:pt x="443210" y="722487"/>
                    </a:cubicBezTo>
                    <a:lnTo>
                      <a:pt x="412105" y="722487"/>
                    </a:lnTo>
                    <a:cubicBezTo>
                      <a:pt x="411212" y="722487"/>
                      <a:pt x="410542" y="722102"/>
                      <a:pt x="410096" y="721333"/>
                    </a:cubicBezTo>
                    <a:cubicBezTo>
                      <a:pt x="409649" y="720564"/>
                      <a:pt x="409426" y="719237"/>
                      <a:pt x="409426" y="717352"/>
                    </a:cubicBezTo>
                    <a:cubicBezTo>
                      <a:pt x="409426" y="715467"/>
                      <a:pt x="409649" y="714152"/>
                      <a:pt x="410096" y="713408"/>
                    </a:cubicBezTo>
                    <a:cubicBezTo>
                      <a:pt x="410542" y="712664"/>
                      <a:pt x="411212" y="712292"/>
                      <a:pt x="412105" y="712292"/>
                    </a:cubicBezTo>
                    <a:close/>
                    <a:moveTo>
                      <a:pt x="613395" y="710729"/>
                    </a:moveTo>
                    <a:cubicBezTo>
                      <a:pt x="610269" y="712267"/>
                      <a:pt x="607528" y="713805"/>
                      <a:pt x="605172" y="715343"/>
                    </a:cubicBezTo>
                    <a:cubicBezTo>
                      <a:pt x="602816" y="716881"/>
                      <a:pt x="600881" y="718468"/>
                      <a:pt x="599368" y="720105"/>
                    </a:cubicBezTo>
                    <a:cubicBezTo>
                      <a:pt x="597855" y="721742"/>
                      <a:pt x="596714" y="723466"/>
                      <a:pt x="595945" y="725277"/>
                    </a:cubicBezTo>
                    <a:cubicBezTo>
                      <a:pt x="595176" y="727088"/>
                      <a:pt x="594791" y="729085"/>
                      <a:pt x="594791" y="731267"/>
                    </a:cubicBezTo>
                    <a:cubicBezTo>
                      <a:pt x="594791" y="736080"/>
                      <a:pt x="596441" y="739800"/>
                      <a:pt x="599740" y="742430"/>
                    </a:cubicBezTo>
                    <a:cubicBezTo>
                      <a:pt x="603039" y="745059"/>
                      <a:pt x="607963" y="746374"/>
                      <a:pt x="614511" y="746374"/>
                    </a:cubicBezTo>
                    <a:cubicBezTo>
                      <a:pt x="620861" y="746374"/>
                      <a:pt x="625661" y="745047"/>
                      <a:pt x="628910" y="742392"/>
                    </a:cubicBezTo>
                    <a:cubicBezTo>
                      <a:pt x="632160" y="739738"/>
                      <a:pt x="633784" y="736129"/>
                      <a:pt x="633784" y="731565"/>
                    </a:cubicBezTo>
                    <a:cubicBezTo>
                      <a:pt x="633784" y="729283"/>
                      <a:pt x="633362" y="727212"/>
                      <a:pt x="632519" y="725352"/>
                    </a:cubicBezTo>
                    <a:cubicBezTo>
                      <a:pt x="631676" y="723491"/>
                      <a:pt x="630398" y="721755"/>
                      <a:pt x="628687" y="720143"/>
                    </a:cubicBezTo>
                    <a:cubicBezTo>
                      <a:pt x="626975" y="718530"/>
                      <a:pt x="624842" y="716968"/>
                      <a:pt x="622287" y="715454"/>
                    </a:cubicBezTo>
                    <a:cubicBezTo>
                      <a:pt x="619732" y="713941"/>
                      <a:pt x="616768" y="712366"/>
                      <a:pt x="613395" y="710729"/>
                    </a:cubicBezTo>
                    <a:close/>
                    <a:moveTo>
                      <a:pt x="168845" y="686693"/>
                    </a:moveTo>
                    <a:cubicBezTo>
                      <a:pt x="170383" y="686693"/>
                      <a:pt x="171648" y="686830"/>
                      <a:pt x="172640" y="687103"/>
                    </a:cubicBezTo>
                    <a:cubicBezTo>
                      <a:pt x="173632" y="687376"/>
                      <a:pt x="174439" y="687847"/>
                      <a:pt x="175059" y="688517"/>
                    </a:cubicBezTo>
                    <a:cubicBezTo>
                      <a:pt x="175679" y="689186"/>
                      <a:pt x="176100" y="690079"/>
                      <a:pt x="176324" y="691196"/>
                    </a:cubicBezTo>
                    <a:cubicBezTo>
                      <a:pt x="176547" y="692312"/>
                      <a:pt x="176659" y="693713"/>
                      <a:pt x="176659" y="695400"/>
                    </a:cubicBezTo>
                    <a:cubicBezTo>
                      <a:pt x="176659" y="696987"/>
                      <a:pt x="176547" y="698327"/>
                      <a:pt x="176324" y="699418"/>
                    </a:cubicBezTo>
                    <a:cubicBezTo>
                      <a:pt x="176100" y="700510"/>
                      <a:pt x="175679" y="701390"/>
                      <a:pt x="175059" y="702060"/>
                    </a:cubicBezTo>
                    <a:cubicBezTo>
                      <a:pt x="174439" y="702730"/>
                      <a:pt x="173632" y="703201"/>
                      <a:pt x="172640" y="703474"/>
                    </a:cubicBezTo>
                    <a:cubicBezTo>
                      <a:pt x="171648" y="703747"/>
                      <a:pt x="170383" y="703883"/>
                      <a:pt x="168845" y="703883"/>
                    </a:cubicBezTo>
                    <a:cubicBezTo>
                      <a:pt x="167258" y="703883"/>
                      <a:pt x="165968" y="703747"/>
                      <a:pt x="164976" y="703474"/>
                    </a:cubicBezTo>
                    <a:cubicBezTo>
                      <a:pt x="163983" y="703201"/>
                      <a:pt x="163190" y="702730"/>
                      <a:pt x="162594" y="702060"/>
                    </a:cubicBezTo>
                    <a:cubicBezTo>
                      <a:pt x="161999" y="701390"/>
                      <a:pt x="161590" y="700510"/>
                      <a:pt x="161366" y="699418"/>
                    </a:cubicBezTo>
                    <a:cubicBezTo>
                      <a:pt x="161143" y="698327"/>
                      <a:pt x="161032" y="696987"/>
                      <a:pt x="161032" y="695400"/>
                    </a:cubicBezTo>
                    <a:cubicBezTo>
                      <a:pt x="161032" y="693713"/>
                      <a:pt x="161143" y="692312"/>
                      <a:pt x="161366" y="691196"/>
                    </a:cubicBezTo>
                    <a:cubicBezTo>
                      <a:pt x="161590" y="690079"/>
                      <a:pt x="161999" y="689186"/>
                      <a:pt x="162594" y="688517"/>
                    </a:cubicBezTo>
                    <a:cubicBezTo>
                      <a:pt x="163190" y="687847"/>
                      <a:pt x="163983" y="687376"/>
                      <a:pt x="164976" y="687103"/>
                    </a:cubicBezTo>
                    <a:cubicBezTo>
                      <a:pt x="165968" y="686830"/>
                      <a:pt x="167258" y="686693"/>
                      <a:pt x="168845" y="686693"/>
                    </a:cubicBezTo>
                    <a:close/>
                    <a:moveTo>
                      <a:pt x="20315" y="669206"/>
                    </a:moveTo>
                    <a:lnTo>
                      <a:pt x="20315" y="707827"/>
                    </a:lnTo>
                    <a:lnTo>
                      <a:pt x="31849" y="707827"/>
                    </a:lnTo>
                    <a:cubicBezTo>
                      <a:pt x="35718" y="707827"/>
                      <a:pt x="38930" y="707331"/>
                      <a:pt x="41485" y="706339"/>
                    </a:cubicBezTo>
                    <a:cubicBezTo>
                      <a:pt x="44040" y="705347"/>
                      <a:pt x="46186" y="703970"/>
                      <a:pt x="47922" y="702209"/>
                    </a:cubicBezTo>
                    <a:cubicBezTo>
                      <a:pt x="49659" y="700448"/>
                      <a:pt x="50973" y="698339"/>
                      <a:pt x="51866" y="695884"/>
                    </a:cubicBezTo>
                    <a:cubicBezTo>
                      <a:pt x="52759" y="693428"/>
                      <a:pt x="53206" y="690761"/>
                      <a:pt x="53206" y="687884"/>
                    </a:cubicBezTo>
                    <a:cubicBezTo>
                      <a:pt x="53206" y="683965"/>
                      <a:pt x="52474" y="680691"/>
                      <a:pt x="51010" y="678061"/>
                    </a:cubicBezTo>
                    <a:cubicBezTo>
                      <a:pt x="49547" y="675432"/>
                      <a:pt x="47736" y="673473"/>
                      <a:pt x="45578" y="672183"/>
                    </a:cubicBezTo>
                    <a:cubicBezTo>
                      <a:pt x="43420" y="670893"/>
                      <a:pt x="41188" y="670074"/>
                      <a:pt x="38881" y="669727"/>
                    </a:cubicBezTo>
                    <a:cubicBezTo>
                      <a:pt x="36574" y="669380"/>
                      <a:pt x="34329" y="669206"/>
                      <a:pt x="32146" y="669206"/>
                    </a:cubicBezTo>
                    <a:close/>
                    <a:moveTo>
                      <a:pt x="852710" y="667718"/>
                    </a:moveTo>
                    <a:cubicBezTo>
                      <a:pt x="848494" y="667718"/>
                      <a:pt x="845070" y="668710"/>
                      <a:pt x="842441" y="670694"/>
                    </a:cubicBezTo>
                    <a:cubicBezTo>
                      <a:pt x="839812" y="672679"/>
                      <a:pt x="837741" y="675407"/>
                      <a:pt x="836228" y="678880"/>
                    </a:cubicBezTo>
                    <a:cubicBezTo>
                      <a:pt x="834715" y="682353"/>
                      <a:pt x="833685" y="686421"/>
                      <a:pt x="833139" y="691084"/>
                    </a:cubicBezTo>
                    <a:cubicBezTo>
                      <a:pt x="832594" y="695747"/>
                      <a:pt x="832321" y="700758"/>
                      <a:pt x="832321" y="706116"/>
                    </a:cubicBezTo>
                    <a:cubicBezTo>
                      <a:pt x="832321" y="713309"/>
                      <a:pt x="832693" y="719423"/>
                      <a:pt x="833437" y="724459"/>
                    </a:cubicBezTo>
                    <a:cubicBezTo>
                      <a:pt x="834181" y="729494"/>
                      <a:pt x="835359" y="733599"/>
                      <a:pt x="836972" y="736774"/>
                    </a:cubicBezTo>
                    <a:cubicBezTo>
                      <a:pt x="838584" y="739949"/>
                      <a:pt x="840643" y="742256"/>
                      <a:pt x="843148" y="743695"/>
                    </a:cubicBezTo>
                    <a:cubicBezTo>
                      <a:pt x="845653" y="745133"/>
                      <a:pt x="848692" y="745853"/>
                      <a:pt x="852264" y="745853"/>
                    </a:cubicBezTo>
                    <a:cubicBezTo>
                      <a:pt x="855042" y="745853"/>
                      <a:pt x="857485" y="745406"/>
                      <a:pt x="859594" y="744513"/>
                    </a:cubicBezTo>
                    <a:cubicBezTo>
                      <a:pt x="861702" y="743620"/>
                      <a:pt x="863513" y="742343"/>
                      <a:pt x="865026" y="740681"/>
                    </a:cubicBezTo>
                    <a:cubicBezTo>
                      <a:pt x="866539" y="739019"/>
                      <a:pt x="867792" y="737022"/>
                      <a:pt x="868784" y="734691"/>
                    </a:cubicBezTo>
                    <a:cubicBezTo>
                      <a:pt x="869776" y="732359"/>
                      <a:pt x="870570" y="729779"/>
                      <a:pt x="871165" y="726951"/>
                    </a:cubicBezTo>
                    <a:cubicBezTo>
                      <a:pt x="871760" y="724124"/>
                      <a:pt x="872170" y="721060"/>
                      <a:pt x="872393" y="717761"/>
                    </a:cubicBezTo>
                    <a:cubicBezTo>
                      <a:pt x="872616" y="714462"/>
                      <a:pt x="872728" y="711027"/>
                      <a:pt x="872728" y="707455"/>
                    </a:cubicBezTo>
                    <a:cubicBezTo>
                      <a:pt x="872728" y="702643"/>
                      <a:pt x="872554" y="698327"/>
                      <a:pt x="872207" y="694507"/>
                    </a:cubicBezTo>
                    <a:cubicBezTo>
                      <a:pt x="871860" y="690687"/>
                      <a:pt x="871351" y="687314"/>
                      <a:pt x="870681" y="684387"/>
                    </a:cubicBezTo>
                    <a:cubicBezTo>
                      <a:pt x="870012" y="681460"/>
                      <a:pt x="869143" y="678942"/>
                      <a:pt x="868077" y="676834"/>
                    </a:cubicBezTo>
                    <a:cubicBezTo>
                      <a:pt x="867010" y="674725"/>
                      <a:pt x="865733" y="672989"/>
                      <a:pt x="864245" y="671625"/>
                    </a:cubicBezTo>
                    <a:cubicBezTo>
                      <a:pt x="862756" y="670260"/>
                      <a:pt x="861057" y="669268"/>
                      <a:pt x="859147" y="668648"/>
                    </a:cubicBezTo>
                    <a:cubicBezTo>
                      <a:pt x="857237" y="668028"/>
                      <a:pt x="855092" y="667718"/>
                      <a:pt x="852710" y="667718"/>
                    </a:cubicBezTo>
                    <a:close/>
                    <a:moveTo>
                      <a:pt x="786035" y="667718"/>
                    </a:moveTo>
                    <a:cubicBezTo>
                      <a:pt x="781819" y="667718"/>
                      <a:pt x="778395" y="668710"/>
                      <a:pt x="775766" y="670694"/>
                    </a:cubicBezTo>
                    <a:cubicBezTo>
                      <a:pt x="773137" y="672679"/>
                      <a:pt x="771066" y="675407"/>
                      <a:pt x="769553" y="678880"/>
                    </a:cubicBezTo>
                    <a:cubicBezTo>
                      <a:pt x="768040" y="682353"/>
                      <a:pt x="767010" y="686421"/>
                      <a:pt x="766464" y="691084"/>
                    </a:cubicBezTo>
                    <a:cubicBezTo>
                      <a:pt x="765919" y="695747"/>
                      <a:pt x="765646" y="700758"/>
                      <a:pt x="765646" y="706116"/>
                    </a:cubicBezTo>
                    <a:cubicBezTo>
                      <a:pt x="765646" y="713309"/>
                      <a:pt x="766018" y="719423"/>
                      <a:pt x="766762" y="724459"/>
                    </a:cubicBezTo>
                    <a:cubicBezTo>
                      <a:pt x="767506" y="729494"/>
                      <a:pt x="768684" y="733599"/>
                      <a:pt x="770297" y="736774"/>
                    </a:cubicBezTo>
                    <a:cubicBezTo>
                      <a:pt x="771909" y="739949"/>
                      <a:pt x="773968" y="742256"/>
                      <a:pt x="776473" y="743695"/>
                    </a:cubicBezTo>
                    <a:cubicBezTo>
                      <a:pt x="778978" y="745133"/>
                      <a:pt x="782017" y="745853"/>
                      <a:pt x="785589" y="745853"/>
                    </a:cubicBezTo>
                    <a:cubicBezTo>
                      <a:pt x="788367" y="745853"/>
                      <a:pt x="790810" y="745406"/>
                      <a:pt x="792919" y="744513"/>
                    </a:cubicBezTo>
                    <a:cubicBezTo>
                      <a:pt x="795027" y="743620"/>
                      <a:pt x="796838" y="742343"/>
                      <a:pt x="798351" y="740681"/>
                    </a:cubicBezTo>
                    <a:cubicBezTo>
                      <a:pt x="799864" y="739019"/>
                      <a:pt x="801117" y="737022"/>
                      <a:pt x="802109" y="734691"/>
                    </a:cubicBezTo>
                    <a:cubicBezTo>
                      <a:pt x="803101" y="732359"/>
                      <a:pt x="803895" y="729779"/>
                      <a:pt x="804490" y="726951"/>
                    </a:cubicBezTo>
                    <a:cubicBezTo>
                      <a:pt x="805085" y="724124"/>
                      <a:pt x="805495" y="721060"/>
                      <a:pt x="805718" y="717761"/>
                    </a:cubicBezTo>
                    <a:cubicBezTo>
                      <a:pt x="805941" y="714462"/>
                      <a:pt x="806053" y="711027"/>
                      <a:pt x="806053" y="707455"/>
                    </a:cubicBezTo>
                    <a:cubicBezTo>
                      <a:pt x="806053" y="702643"/>
                      <a:pt x="805879" y="698327"/>
                      <a:pt x="805532" y="694507"/>
                    </a:cubicBezTo>
                    <a:cubicBezTo>
                      <a:pt x="805185" y="690687"/>
                      <a:pt x="804676" y="687314"/>
                      <a:pt x="804006" y="684387"/>
                    </a:cubicBezTo>
                    <a:cubicBezTo>
                      <a:pt x="803337" y="681460"/>
                      <a:pt x="802468" y="678942"/>
                      <a:pt x="801402" y="676834"/>
                    </a:cubicBezTo>
                    <a:cubicBezTo>
                      <a:pt x="800335" y="674725"/>
                      <a:pt x="799058" y="672989"/>
                      <a:pt x="797570" y="671625"/>
                    </a:cubicBezTo>
                    <a:cubicBezTo>
                      <a:pt x="796081" y="670260"/>
                      <a:pt x="794382" y="669268"/>
                      <a:pt x="792472" y="668648"/>
                    </a:cubicBezTo>
                    <a:cubicBezTo>
                      <a:pt x="790562" y="668028"/>
                      <a:pt x="788417" y="667718"/>
                      <a:pt x="786035" y="667718"/>
                    </a:cubicBezTo>
                    <a:close/>
                    <a:moveTo>
                      <a:pt x="547910" y="667718"/>
                    </a:moveTo>
                    <a:cubicBezTo>
                      <a:pt x="543694" y="667718"/>
                      <a:pt x="540271" y="668710"/>
                      <a:pt x="537641" y="670694"/>
                    </a:cubicBezTo>
                    <a:cubicBezTo>
                      <a:pt x="535012" y="672679"/>
                      <a:pt x="532941" y="675407"/>
                      <a:pt x="531428" y="678880"/>
                    </a:cubicBezTo>
                    <a:cubicBezTo>
                      <a:pt x="529915" y="682353"/>
                      <a:pt x="528885" y="686421"/>
                      <a:pt x="528339" y="691084"/>
                    </a:cubicBezTo>
                    <a:cubicBezTo>
                      <a:pt x="527794" y="695747"/>
                      <a:pt x="527521" y="700758"/>
                      <a:pt x="527521" y="706116"/>
                    </a:cubicBezTo>
                    <a:cubicBezTo>
                      <a:pt x="527521" y="713309"/>
                      <a:pt x="527893" y="719423"/>
                      <a:pt x="528637" y="724459"/>
                    </a:cubicBezTo>
                    <a:cubicBezTo>
                      <a:pt x="529381" y="729494"/>
                      <a:pt x="530559" y="733599"/>
                      <a:pt x="532172" y="736774"/>
                    </a:cubicBezTo>
                    <a:cubicBezTo>
                      <a:pt x="533784" y="739949"/>
                      <a:pt x="535843" y="742256"/>
                      <a:pt x="538348" y="743695"/>
                    </a:cubicBezTo>
                    <a:cubicBezTo>
                      <a:pt x="540853" y="745133"/>
                      <a:pt x="543892" y="745853"/>
                      <a:pt x="547464" y="745853"/>
                    </a:cubicBezTo>
                    <a:cubicBezTo>
                      <a:pt x="550242" y="745853"/>
                      <a:pt x="552685" y="745406"/>
                      <a:pt x="554794" y="744513"/>
                    </a:cubicBezTo>
                    <a:cubicBezTo>
                      <a:pt x="556902" y="743620"/>
                      <a:pt x="558713" y="742343"/>
                      <a:pt x="560226" y="740681"/>
                    </a:cubicBezTo>
                    <a:cubicBezTo>
                      <a:pt x="561739" y="739019"/>
                      <a:pt x="562992" y="737022"/>
                      <a:pt x="563984" y="734691"/>
                    </a:cubicBezTo>
                    <a:cubicBezTo>
                      <a:pt x="564976" y="732359"/>
                      <a:pt x="565770" y="729779"/>
                      <a:pt x="566365" y="726951"/>
                    </a:cubicBezTo>
                    <a:cubicBezTo>
                      <a:pt x="566960" y="724124"/>
                      <a:pt x="567370" y="721060"/>
                      <a:pt x="567593" y="717761"/>
                    </a:cubicBezTo>
                    <a:cubicBezTo>
                      <a:pt x="567816" y="714462"/>
                      <a:pt x="567928" y="711027"/>
                      <a:pt x="567928" y="707455"/>
                    </a:cubicBezTo>
                    <a:cubicBezTo>
                      <a:pt x="567928" y="702643"/>
                      <a:pt x="567754" y="698327"/>
                      <a:pt x="567407" y="694507"/>
                    </a:cubicBezTo>
                    <a:cubicBezTo>
                      <a:pt x="567060" y="690687"/>
                      <a:pt x="566551" y="687314"/>
                      <a:pt x="565881" y="684387"/>
                    </a:cubicBezTo>
                    <a:cubicBezTo>
                      <a:pt x="565212" y="681460"/>
                      <a:pt x="564343" y="678942"/>
                      <a:pt x="563277" y="676834"/>
                    </a:cubicBezTo>
                    <a:cubicBezTo>
                      <a:pt x="562210" y="674725"/>
                      <a:pt x="560933" y="672989"/>
                      <a:pt x="559445" y="671625"/>
                    </a:cubicBezTo>
                    <a:cubicBezTo>
                      <a:pt x="557956" y="670260"/>
                      <a:pt x="556257" y="669268"/>
                      <a:pt x="554347" y="668648"/>
                    </a:cubicBezTo>
                    <a:cubicBezTo>
                      <a:pt x="552437" y="668028"/>
                      <a:pt x="550292" y="667718"/>
                      <a:pt x="547910" y="667718"/>
                    </a:cubicBezTo>
                    <a:close/>
                    <a:moveTo>
                      <a:pt x="481235" y="667718"/>
                    </a:moveTo>
                    <a:cubicBezTo>
                      <a:pt x="477019" y="667718"/>
                      <a:pt x="473596" y="668710"/>
                      <a:pt x="470966" y="670694"/>
                    </a:cubicBezTo>
                    <a:cubicBezTo>
                      <a:pt x="468337" y="672679"/>
                      <a:pt x="466266" y="675407"/>
                      <a:pt x="464753" y="678880"/>
                    </a:cubicBezTo>
                    <a:cubicBezTo>
                      <a:pt x="463240" y="682353"/>
                      <a:pt x="462210" y="686421"/>
                      <a:pt x="461664" y="691084"/>
                    </a:cubicBezTo>
                    <a:cubicBezTo>
                      <a:pt x="461119" y="695747"/>
                      <a:pt x="460846" y="700758"/>
                      <a:pt x="460846" y="706116"/>
                    </a:cubicBezTo>
                    <a:cubicBezTo>
                      <a:pt x="460846" y="713309"/>
                      <a:pt x="461218" y="719423"/>
                      <a:pt x="461962" y="724459"/>
                    </a:cubicBezTo>
                    <a:cubicBezTo>
                      <a:pt x="462706" y="729494"/>
                      <a:pt x="463885" y="733599"/>
                      <a:pt x="465497" y="736774"/>
                    </a:cubicBezTo>
                    <a:cubicBezTo>
                      <a:pt x="467109" y="739949"/>
                      <a:pt x="469168" y="742256"/>
                      <a:pt x="471673" y="743695"/>
                    </a:cubicBezTo>
                    <a:cubicBezTo>
                      <a:pt x="474178" y="745133"/>
                      <a:pt x="477217" y="745853"/>
                      <a:pt x="480789" y="745853"/>
                    </a:cubicBezTo>
                    <a:cubicBezTo>
                      <a:pt x="483567" y="745853"/>
                      <a:pt x="486010" y="745406"/>
                      <a:pt x="488119" y="744513"/>
                    </a:cubicBezTo>
                    <a:cubicBezTo>
                      <a:pt x="490227" y="743620"/>
                      <a:pt x="492038" y="742343"/>
                      <a:pt x="493551" y="740681"/>
                    </a:cubicBezTo>
                    <a:cubicBezTo>
                      <a:pt x="495064" y="739019"/>
                      <a:pt x="496317" y="737022"/>
                      <a:pt x="497309" y="734691"/>
                    </a:cubicBezTo>
                    <a:cubicBezTo>
                      <a:pt x="498301" y="732359"/>
                      <a:pt x="499095" y="729779"/>
                      <a:pt x="499690" y="726951"/>
                    </a:cubicBezTo>
                    <a:cubicBezTo>
                      <a:pt x="500285" y="724124"/>
                      <a:pt x="500695" y="721060"/>
                      <a:pt x="500918" y="717761"/>
                    </a:cubicBezTo>
                    <a:cubicBezTo>
                      <a:pt x="501141" y="714462"/>
                      <a:pt x="501253" y="711027"/>
                      <a:pt x="501253" y="707455"/>
                    </a:cubicBezTo>
                    <a:cubicBezTo>
                      <a:pt x="501253" y="702643"/>
                      <a:pt x="501079" y="698327"/>
                      <a:pt x="500732" y="694507"/>
                    </a:cubicBezTo>
                    <a:cubicBezTo>
                      <a:pt x="500385" y="690687"/>
                      <a:pt x="499876" y="687314"/>
                      <a:pt x="499206" y="684387"/>
                    </a:cubicBezTo>
                    <a:cubicBezTo>
                      <a:pt x="498537" y="681460"/>
                      <a:pt x="497668" y="678942"/>
                      <a:pt x="496602" y="676834"/>
                    </a:cubicBezTo>
                    <a:cubicBezTo>
                      <a:pt x="495535" y="674725"/>
                      <a:pt x="494258" y="672989"/>
                      <a:pt x="492770" y="671625"/>
                    </a:cubicBezTo>
                    <a:cubicBezTo>
                      <a:pt x="491281" y="670260"/>
                      <a:pt x="489582" y="669268"/>
                      <a:pt x="487672" y="668648"/>
                    </a:cubicBezTo>
                    <a:cubicBezTo>
                      <a:pt x="485762" y="668028"/>
                      <a:pt x="483617" y="667718"/>
                      <a:pt x="481235" y="667718"/>
                    </a:cubicBezTo>
                    <a:close/>
                    <a:moveTo>
                      <a:pt x="376460" y="667718"/>
                    </a:moveTo>
                    <a:cubicBezTo>
                      <a:pt x="372243" y="667718"/>
                      <a:pt x="368820" y="668710"/>
                      <a:pt x="366191" y="670694"/>
                    </a:cubicBezTo>
                    <a:cubicBezTo>
                      <a:pt x="363562" y="672679"/>
                      <a:pt x="361491" y="675407"/>
                      <a:pt x="359978" y="678880"/>
                    </a:cubicBezTo>
                    <a:cubicBezTo>
                      <a:pt x="358464" y="682353"/>
                      <a:pt x="357435" y="686421"/>
                      <a:pt x="356889" y="691084"/>
                    </a:cubicBezTo>
                    <a:cubicBezTo>
                      <a:pt x="356344" y="695747"/>
                      <a:pt x="356071" y="700758"/>
                      <a:pt x="356071" y="706116"/>
                    </a:cubicBezTo>
                    <a:cubicBezTo>
                      <a:pt x="356071" y="713309"/>
                      <a:pt x="356443" y="719423"/>
                      <a:pt x="357187" y="724459"/>
                    </a:cubicBezTo>
                    <a:cubicBezTo>
                      <a:pt x="357931" y="729494"/>
                      <a:pt x="359109" y="733599"/>
                      <a:pt x="360722" y="736774"/>
                    </a:cubicBezTo>
                    <a:cubicBezTo>
                      <a:pt x="362334" y="739949"/>
                      <a:pt x="364393" y="742256"/>
                      <a:pt x="366898" y="743695"/>
                    </a:cubicBezTo>
                    <a:cubicBezTo>
                      <a:pt x="369403" y="745133"/>
                      <a:pt x="372442" y="745853"/>
                      <a:pt x="376014" y="745853"/>
                    </a:cubicBezTo>
                    <a:cubicBezTo>
                      <a:pt x="378792" y="745853"/>
                      <a:pt x="381235" y="745406"/>
                      <a:pt x="383344" y="744513"/>
                    </a:cubicBezTo>
                    <a:cubicBezTo>
                      <a:pt x="385452" y="743620"/>
                      <a:pt x="387263" y="742343"/>
                      <a:pt x="388776" y="740681"/>
                    </a:cubicBezTo>
                    <a:cubicBezTo>
                      <a:pt x="390289" y="739019"/>
                      <a:pt x="391542" y="737022"/>
                      <a:pt x="392534" y="734691"/>
                    </a:cubicBezTo>
                    <a:cubicBezTo>
                      <a:pt x="393526" y="732359"/>
                      <a:pt x="394320" y="729779"/>
                      <a:pt x="394915" y="726951"/>
                    </a:cubicBezTo>
                    <a:cubicBezTo>
                      <a:pt x="395510" y="724124"/>
                      <a:pt x="395920" y="721060"/>
                      <a:pt x="396143" y="717761"/>
                    </a:cubicBezTo>
                    <a:cubicBezTo>
                      <a:pt x="396366" y="714462"/>
                      <a:pt x="396478" y="711027"/>
                      <a:pt x="396478" y="707455"/>
                    </a:cubicBezTo>
                    <a:cubicBezTo>
                      <a:pt x="396478" y="702643"/>
                      <a:pt x="396304" y="698327"/>
                      <a:pt x="395957" y="694507"/>
                    </a:cubicBezTo>
                    <a:cubicBezTo>
                      <a:pt x="395610" y="690687"/>
                      <a:pt x="395101" y="687314"/>
                      <a:pt x="394431" y="684387"/>
                    </a:cubicBezTo>
                    <a:cubicBezTo>
                      <a:pt x="393762" y="681460"/>
                      <a:pt x="392893" y="678942"/>
                      <a:pt x="391827" y="676834"/>
                    </a:cubicBezTo>
                    <a:cubicBezTo>
                      <a:pt x="390760" y="674725"/>
                      <a:pt x="389483" y="672989"/>
                      <a:pt x="387994" y="671625"/>
                    </a:cubicBezTo>
                    <a:cubicBezTo>
                      <a:pt x="386506" y="670260"/>
                      <a:pt x="384807" y="669268"/>
                      <a:pt x="382897" y="668648"/>
                    </a:cubicBezTo>
                    <a:cubicBezTo>
                      <a:pt x="380987" y="668028"/>
                      <a:pt x="378842" y="667718"/>
                      <a:pt x="376460" y="667718"/>
                    </a:cubicBezTo>
                    <a:close/>
                    <a:moveTo>
                      <a:pt x="614213" y="667197"/>
                    </a:moveTo>
                    <a:cubicBezTo>
                      <a:pt x="608855" y="667197"/>
                      <a:pt x="604800" y="668412"/>
                      <a:pt x="602047" y="670843"/>
                    </a:cubicBezTo>
                    <a:cubicBezTo>
                      <a:pt x="599293" y="673274"/>
                      <a:pt x="597917" y="676598"/>
                      <a:pt x="597917" y="680815"/>
                    </a:cubicBezTo>
                    <a:cubicBezTo>
                      <a:pt x="597917" y="682750"/>
                      <a:pt x="598251" y="684548"/>
                      <a:pt x="598921" y="686210"/>
                    </a:cubicBezTo>
                    <a:cubicBezTo>
                      <a:pt x="599591" y="687872"/>
                      <a:pt x="600633" y="689447"/>
                      <a:pt x="602047" y="690935"/>
                    </a:cubicBezTo>
                    <a:cubicBezTo>
                      <a:pt x="603460" y="692423"/>
                      <a:pt x="605246" y="693874"/>
                      <a:pt x="607404" y="695288"/>
                    </a:cubicBezTo>
                    <a:cubicBezTo>
                      <a:pt x="609562" y="696702"/>
                      <a:pt x="612130" y="698178"/>
                      <a:pt x="615106" y="699716"/>
                    </a:cubicBezTo>
                    <a:cubicBezTo>
                      <a:pt x="620117" y="697136"/>
                      <a:pt x="623962" y="694284"/>
                      <a:pt x="626640" y="691158"/>
                    </a:cubicBezTo>
                    <a:cubicBezTo>
                      <a:pt x="629319" y="688033"/>
                      <a:pt x="630659" y="684585"/>
                      <a:pt x="630659" y="680815"/>
                    </a:cubicBezTo>
                    <a:cubicBezTo>
                      <a:pt x="630659" y="678731"/>
                      <a:pt x="630299" y="676846"/>
                      <a:pt x="629580" y="675159"/>
                    </a:cubicBezTo>
                    <a:cubicBezTo>
                      <a:pt x="628860" y="673473"/>
                      <a:pt x="627806" y="672034"/>
                      <a:pt x="626417" y="670843"/>
                    </a:cubicBezTo>
                    <a:cubicBezTo>
                      <a:pt x="625028" y="669653"/>
                      <a:pt x="623304" y="668747"/>
                      <a:pt x="621245" y="668127"/>
                    </a:cubicBezTo>
                    <a:cubicBezTo>
                      <a:pt x="619187" y="667507"/>
                      <a:pt x="616843" y="667197"/>
                      <a:pt x="614213" y="667197"/>
                    </a:cubicBezTo>
                    <a:close/>
                    <a:moveTo>
                      <a:pt x="287833" y="658639"/>
                    </a:moveTo>
                    <a:lnTo>
                      <a:pt x="330472" y="658639"/>
                    </a:lnTo>
                    <a:cubicBezTo>
                      <a:pt x="330869" y="658639"/>
                      <a:pt x="331254" y="658751"/>
                      <a:pt x="331626" y="658974"/>
                    </a:cubicBezTo>
                    <a:cubicBezTo>
                      <a:pt x="331998" y="659197"/>
                      <a:pt x="332308" y="659532"/>
                      <a:pt x="332556" y="659979"/>
                    </a:cubicBezTo>
                    <a:cubicBezTo>
                      <a:pt x="332804" y="660425"/>
                      <a:pt x="332990" y="660996"/>
                      <a:pt x="333114" y="661690"/>
                    </a:cubicBezTo>
                    <a:cubicBezTo>
                      <a:pt x="333238" y="662385"/>
                      <a:pt x="333300" y="663203"/>
                      <a:pt x="333300" y="664146"/>
                    </a:cubicBezTo>
                    <a:cubicBezTo>
                      <a:pt x="333300" y="665932"/>
                      <a:pt x="333063" y="667321"/>
                      <a:pt x="332587" y="668313"/>
                    </a:cubicBezTo>
                    <a:cubicBezTo>
                      <a:pt x="332112" y="669305"/>
                      <a:pt x="331447" y="669801"/>
                      <a:pt x="330592" y="669801"/>
                    </a:cubicBezTo>
                    <a:lnTo>
                      <a:pt x="296168" y="669801"/>
                    </a:lnTo>
                    <a:lnTo>
                      <a:pt x="296168" y="696814"/>
                    </a:lnTo>
                    <a:cubicBezTo>
                      <a:pt x="297840" y="696566"/>
                      <a:pt x="299549" y="696417"/>
                      <a:pt x="301293" y="696367"/>
                    </a:cubicBezTo>
                    <a:cubicBezTo>
                      <a:pt x="303038" y="696318"/>
                      <a:pt x="305057" y="696293"/>
                      <a:pt x="307352" y="696293"/>
                    </a:cubicBezTo>
                    <a:cubicBezTo>
                      <a:pt x="312656" y="696293"/>
                      <a:pt x="317292" y="696950"/>
                      <a:pt x="321259" y="698265"/>
                    </a:cubicBezTo>
                    <a:cubicBezTo>
                      <a:pt x="325226" y="699580"/>
                      <a:pt x="328536" y="701440"/>
                      <a:pt x="331189" y="703846"/>
                    </a:cubicBezTo>
                    <a:cubicBezTo>
                      <a:pt x="333841" y="706252"/>
                      <a:pt x="335848" y="709167"/>
                      <a:pt x="337210" y="712590"/>
                    </a:cubicBezTo>
                    <a:cubicBezTo>
                      <a:pt x="338572" y="716013"/>
                      <a:pt x="339253" y="719808"/>
                      <a:pt x="339253" y="723975"/>
                    </a:cubicBezTo>
                    <a:cubicBezTo>
                      <a:pt x="339253" y="729134"/>
                      <a:pt x="338385" y="733723"/>
                      <a:pt x="336649" y="737742"/>
                    </a:cubicBezTo>
                    <a:cubicBezTo>
                      <a:pt x="334912" y="741760"/>
                      <a:pt x="332457" y="745146"/>
                      <a:pt x="329282" y="747899"/>
                    </a:cubicBezTo>
                    <a:cubicBezTo>
                      <a:pt x="326107" y="750652"/>
                      <a:pt x="322324" y="752748"/>
                      <a:pt x="317934" y="754187"/>
                    </a:cubicBezTo>
                    <a:cubicBezTo>
                      <a:pt x="313543" y="755626"/>
                      <a:pt x="308669" y="756345"/>
                      <a:pt x="303311" y="756345"/>
                    </a:cubicBezTo>
                    <a:cubicBezTo>
                      <a:pt x="300335" y="756345"/>
                      <a:pt x="297507" y="756134"/>
                      <a:pt x="294828" y="755713"/>
                    </a:cubicBezTo>
                    <a:cubicBezTo>
                      <a:pt x="292149" y="755291"/>
                      <a:pt x="289768" y="754770"/>
                      <a:pt x="287684" y="754150"/>
                    </a:cubicBezTo>
                    <a:cubicBezTo>
                      <a:pt x="285601" y="753530"/>
                      <a:pt x="283889" y="752922"/>
                      <a:pt x="282550" y="752327"/>
                    </a:cubicBezTo>
                    <a:cubicBezTo>
                      <a:pt x="281210" y="751731"/>
                      <a:pt x="280355" y="751260"/>
                      <a:pt x="279982" y="750913"/>
                    </a:cubicBezTo>
                    <a:cubicBezTo>
                      <a:pt x="279610" y="750566"/>
                      <a:pt x="279350" y="750243"/>
                      <a:pt x="279201" y="749945"/>
                    </a:cubicBezTo>
                    <a:cubicBezTo>
                      <a:pt x="279052" y="749648"/>
                      <a:pt x="278916" y="749288"/>
                      <a:pt x="278792" y="748866"/>
                    </a:cubicBezTo>
                    <a:cubicBezTo>
                      <a:pt x="278668" y="748445"/>
                      <a:pt x="278581" y="747911"/>
                      <a:pt x="278531" y="747267"/>
                    </a:cubicBezTo>
                    <a:cubicBezTo>
                      <a:pt x="278482" y="746622"/>
                      <a:pt x="278457" y="745853"/>
                      <a:pt x="278457" y="744960"/>
                    </a:cubicBezTo>
                    <a:cubicBezTo>
                      <a:pt x="278457" y="744116"/>
                      <a:pt x="278494" y="743360"/>
                      <a:pt x="278569" y="742690"/>
                    </a:cubicBezTo>
                    <a:cubicBezTo>
                      <a:pt x="278643" y="742020"/>
                      <a:pt x="278779" y="741475"/>
                      <a:pt x="278978" y="741053"/>
                    </a:cubicBezTo>
                    <a:cubicBezTo>
                      <a:pt x="279176" y="740631"/>
                      <a:pt x="279412" y="740321"/>
                      <a:pt x="279685" y="740123"/>
                    </a:cubicBezTo>
                    <a:cubicBezTo>
                      <a:pt x="279958" y="739924"/>
                      <a:pt x="280268" y="739825"/>
                      <a:pt x="280615" y="739825"/>
                    </a:cubicBezTo>
                    <a:cubicBezTo>
                      <a:pt x="281111" y="739825"/>
                      <a:pt x="281880" y="740135"/>
                      <a:pt x="282922" y="740755"/>
                    </a:cubicBezTo>
                    <a:cubicBezTo>
                      <a:pt x="283964" y="741375"/>
                      <a:pt x="285365" y="742045"/>
                      <a:pt x="287126" y="742764"/>
                    </a:cubicBezTo>
                    <a:cubicBezTo>
                      <a:pt x="288887" y="743484"/>
                      <a:pt x="291070" y="744166"/>
                      <a:pt x="293675" y="744811"/>
                    </a:cubicBezTo>
                    <a:cubicBezTo>
                      <a:pt x="296279" y="745456"/>
                      <a:pt x="299367" y="745778"/>
                      <a:pt x="302939" y="745778"/>
                    </a:cubicBezTo>
                    <a:cubicBezTo>
                      <a:pt x="306263" y="745778"/>
                      <a:pt x="309314" y="745381"/>
                      <a:pt x="312092" y="744588"/>
                    </a:cubicBezTo>
                    <a:cubicBezTo>
                      <a:pt x="314870" y="743794"/>
                      <a:pt x="317264" y="742554"/>
                      <a:pt x="319273" y="740867"/>
                    </a:cubicBezTo>
                    <a:cubicBezTo>
                      <a:pt x="321282" y="739180"/>
                      <a:pt x="322857" y="737059"/>
                      <a:pt x="323998" y="734504"/>
                    </a:cubicBezTo>
                    <a:cubicBezTo>
                      <a:pt x="325139" y="731950"/>
                      <a:pt x="325710" y="728837"/>
                      <a:pt x="325710" y="725166"/>
                    </a:cubicBezTo>
                    <a:cubicBezTo>
                      <a:pt x="325710" y="722090"/>
                      <a:pt x="325226" y="719374"/>
                      <a:pt x="324259" y="717017"/>
                    </a:cubicBezTo>
                    <a:cubicBezTo>
                      <a:pt x="323291" y="714661"/>
                      <a:pt x="321803" y="712701"/>
                      <a:pt x="319794" y="711138"/>
                    </a:cubicBezTo>
                    <a:cubicBezTo>
                      <a:pt x="317785" y="709576"/>
                      <a:pt x="315242" y="708410"/>
                      <a:pt x="312167" y="707641"/>
                    </a:cubicBezTo>
                    <a:cubicBezTo>
                      <a:pt x="309091" y="706872"/>
                      <a:pt x="305420" y="706488"/>
                      <a:pt x="301153" y="706488"/>
                    </a:cubicBezTo>
                    <a:cubicBezTo>
                      <a:pt x="298127" y="706488"/>
                      <a:pt x="295523" y="706636"/>
                      <a:pt x="293340" y="706934"/>
                    </a:cubicBezTo>
                    <a:cubicBezTo>
                      <a:pt x="291157" y="707232"/>
                      <a:pt x="289123" y="707381"/>
                      <a:pt x="287238" y="707381"/>
                    </a:cubicBezTo>
                    <a:cubicBezTo>
                      <a:pt x="285849" y="707381"/>
                      <a:pt x="284857" y="707058"/>
                      <a:pt x="284261" y="706413"/>
                    </a:cubicBezTo>
                    <a:cubicBezTo>
                      <a:pt x="283666" y="705768"/>
                      <a:pt x="283368" y="704528"/>
                      <a:pt x="283368" y="702692"/>
                    </a:cubicBezTo>
                    <a:lnTo>
                      <a:pt x="283368" y="663476"/>
                    </a:lnTo>
                    <a:cubicBezTo>
                      <a:pt x="283368" y="661839"/>
                      <a:pt x="283753" y="660624"/>
                      <a:pt x="284522" y="659830"/>
                    </a:cubicBezTo>
                    <a:cubicBezTo>
                      <a:pt x="285291" y="659036"/>
                      <a:pt x="286394" y="658639"/>
                      <a:pt x="287833" y="658639"/>
                    </a:cubicBezTo>
                    <a:close/>
                    <a:moveTo>
                      <a:pt x="221158" y="658639"/>
                    </a:moveTo>
                    <a:lnTo>
                      <a:pt x="263797" y="658639"/>
                    </a:lnTo>
                    <a:cubicBezTo>
                      <a:pt x="264194" y="658639"/>
                      <a:pt x="264579" y="658751"/>
                      <a:pt x="264951" y="658974"/>
                    </a:cubicBezTo>
                    <a:cubicBezTo>
                      <a:pt x="265323" y="659197"/>
                      <a:pt x="265633" y="659532"/>
                      <a:pt x="265881" y="659979"/>
                    </a:cubicBezTo>
                    <a:cubicBezTo>
                      <a:pt x="266129" y="660425"/>
                      <a:pt x="266315" y="660996"/>
                      <a:pt x="266439" y="661690"/>
                    </a:cubicBezTo>
                    <a:cubicBezTo>
                      <a:pt x="266563" y="662385"/>
                      <a:pt x="266625" y="663203"/>
                      <a:pt x="266625" y="664146"/>
                    </a:cubicBezTo>
                    <a:cubicBezTo>
                      <a:pt x="266625" y="665932"/>
                      <a:pt x="266388" y="667321"/>
                      <a:pt x="265912" y="668313"/>
                    </a:cubicBezTo>
                    <a:cubicBezTo>
                      <a:pt x="265437" y="669305"/>
                      <a:pt x="264772" y="669801"/>
                      <a:pt x="263917" y="669801"/>
                    </a:cubicBezTo>
                    <a:lnTo>
                      <a:pt x="229493" y="669801"/>
                    </a:lnTo>
                    <a:lnTo>
                      <a:pt x="229493" y="696814"/>
                    </a:lnTo>
                    <a:cubicBezTo>
                      <a:pt x="231165" y="696566"/>
                      <a:pt x="232874" y="696417"/>
                      <a:pt x="234618" y="696367"/>
                    </a:cubicBezTo>
                    <a:cubicBezTo>
                      <a:pt x="236363" y="696318"/>
                      <a:pt x="238382" y="696293"/>
                      <a:pt x="240677" y="696293"/>
                    </a:cubicBezTo>
                    <a:cubicBezTo>
                      <a:pt x="245981" y="696293"/>
                      <a:pt x="250617" y="696950"/>
                      <a:pt x="254584" y="698265"/>
                    </a:cubicBezTo>
                    <a:cubicBezTo>
                      <a:pt x="258551" y="699580"/>
                      <a:pt x="261861" y="701440"/>
                      <a:pt x="264514" y="703846"/>
                    </a:cubicBezTo>
                    <a:cubicBezTo>
                      <a:pt x="267166" y="706252"/>
                      <a:pt x="269173" y="709167"/>
                      <a:pt x="270535" y="712590"/>
                    </a:cubicBezTo>
                    <a:cubicBezTo>
                      <a:pt x="271897" y="716013"/>
                      <a:pt x="272578" y="719808"/>
                      <a:pt x="272578" y="723975"/>
                    </a:cubicBezTo>
                    <a:cubicBezTo>
                      <a:pt x="272578" y="729134"/>
                      <a:pt x="271710" y="733723"/>
                      <a:pt x="269974" y="737742"/>
                    </a:cubicBezTo>
                    <a:cubicBezTo>
                      <a:pt x="268237" y="741760"/>
                      <a:pt x="265782" y="745146"/>
                      <a:pt x="262607" y="747899"/>
                    </a:cubicBezTo>
                    <a:cubicBezTo>
                      <a:pt x="259432" y="750652"/>
                      <a:pt x="255649" y="752748"/>
                      <a:pt x="251259" y="754187"/>
                    </a:cubicBezTo>
                    <a:cubicBezTo>
                      <a:pt x="246868" y="755626"/>
                      <a:pt x="241994" y="756345"/>
                      <a:pt x="236636" y="756345"/>
                    </a:cubicBezTo>
                    <a:cubicBezTo>
                      <a:pt x="233660" y="756345"/>
                      <a:pt x="230832" y="756134"/>
                      <a:pt x="228153" y="755713"/>
                    </a:cubicBezTo>
                    <a:cubicBezTo>
                      <a:pt x="225474" y="755291"/>
                      <a:pt x="223093" y="754770"/>
                      <a:pt x="221009" y="754150"/>
                    </a:cubicBezTo>
                    <a:cubicBezTo>
                      <a:pt x="218926" y="753530"/>
                      <a:pt x="217214" y="752922"/>
                      <a:pt x="215875" y="752327"/>
                    </a:cubicBezTo>
                    <a:cubicBezTo>
                      <a:pt x="214535" y="751731"/>
                      <a:pt x="213680" y="751260"/>
                      <a:pt x="213307" y="750913"/>
                    </a:cubicBezTo>
                    <a:cubicBezTo>
                      <a:pt x="212935" y="750566"/>
                      <a:pt x="212675" y="750243"/>
                      <a:pt x="212526" y="749945"/>
                    </a:cubicBezTo>
                    <a:cubicBezTo>
                      <a:pt x="212377" y="749648"/>
                      <a:pt x="212241" y="749288"/>
                      <a:pt x="212117" y="748866"/>
                    </a:cubicBezTo>
                    <a:cubicBezTo>
                      <a:pt x="211993" y="748445"/>
                      <a:pt x="211906" y="747911"/>
                      <a:pt x="211856" y="747267"/>
                    </a:cubicBezTo>
                    <a:cubicBezTo>
                      <a:pt x="211807" y="746622"/>
                      <a:pt x="211782" y="745853"/>
                      <a:pt x="211782" y="744960"/>
                    </a:cubicBezTo>
                    <a:cubicBezTo>
                      <a:pt x="211782" y="744116"/>
                      <a:pt x="211819" y="743360"/>
                      <a:pt x="211894" y="742690"/>
                    </a:cubicBezTo>
                    <a:cubicBezTo>
                      <a:pt x="211968" y="742020"/>
                      <a:pt x="212104" y="741475"/>
                      <a:pt x="212303" y="741053"/>
                    </a:cubicBezTo>
                    <a:cubicBezTo>
                      <a:pt x="212501" y="740631"/>
                      <a:pt x="212737" y="740321"/>
                      <a:pt x="213010" y="740123"/>
                    </a:cubicBezTo>
                    <a:cubicBezTo>
                      <a:pt x="213283" y="739924"/>
                      <a:pt x="213593" y="739825"/>
                      <a:pt x="213940" y="739825"/>
                    </a:cubicBezTo>
                    <a:cubicBezTo>
                      <a:pt x="214436" y="739825"/>
                      <a:pt x="215205" y="740135"/>
                      <a:pt x="216247" y="740755"/>
                    </a:cubicBezTo>
                    <a:cubicBezTo>
                      <a:pt x="217289" y="741375"/>
                      <a:pt x="218690" y="742045"/>
                      <a:pt x="220451" y="742764"/>
                    </a:cubicBezTo>
                    <a:cubicBezTo>
                      <a:pt x="222212" y="743484"/>
                      <a:pt x="224395" y="744166"/>
                      <a:pt x="227000" y="744811"/>
                    </a:cubicBezTo>
                    <a:cubicBezTo>
                      <a:pt x="229604" y="745456"/>
                      <a:pt x="232692" y="745778"/>
                      <a:pt x="236264" y="745778"/>
                    </a:cubicBezTo>
                    <a:cubicBezTo>
                      <a:pt x="239588" y="745778"/>
                      <a:pt x="242639" y="745381"/>
                      <a:pt x="245417" y="744588"/>
                    </a:cubicBezTo>
                    <a:cubicBezTo>
                      <a:pt x="248195" y="743794"/>
                      <a:pt x="250589" y="742554"/>
                      <a:pt x="252598" y="740867"/>
                    </a:cubicBezTo>
                    <a:cubicBezTo>
                      <a:pt x="254607" y="739180"/>
                      <a:pt x="256182" y="737059"/>
                      <a:pt x="257323" y="734504"/>
                    </a:cubicBezTo>
                    <a:cubicBezTo>
                      <a:pt x="258464" y="731950"/>
                      <a:pt x="259035" y="728837"/>
                      <a:pt x="259035" y="725166"/>
                    </a:cubicBezTo>
                    <a:cubicBezTo>
                      <a:pt x="259035" y="722090"/>
                      <a:pt x="258551" y="719374"/>
                      <a:pt x="257584" y="717017"/>
                    </a:cubicBezTo>
                    <a:cubicBezTo>
                      <a:pt x="256616" y="714661"/>
                      <a:pt x="255128" y="712701"/>
                      <a:pt x="253119" y="711138"/>
                    </a:cubicBezTo>
                    <a:cubicBezTo>
                      <a:pt x="251110" y="709576"/>
                      <a:pt x="248567" y="708410"/>
                      <a:pt x="245492" y="707641"/>
                    </a:cubicBezTo>
                    <a:cubicBezTo>
                      <a:pt x="242416" y="706872"/>
                      <a:pt x="238745" y="706488"/>
                      <a:pt x="234478" y="706488"/>
                    </a:cubicBezTo>
                    <a:cubicBezTo>
                      <a:pt x="231452" y="706488"/>
                      <a:pt x="228848" y="706636"/>
                      <a:pt x="226665" y="706934"/>
                    </a:cubicBezTo>
                    <a:cubicBezTo>
                      <a:pt x="224482" y="707232"/>
                      <a:pt x="222448" y="707381"/>
                      <a:pt x="220563" y="707381"/>
                    </a:cubicBezTo>
                    <a:cubicBezTo>
                      <a:pt x="219174" y="707381"/>
                      <a:pt x="218182" y="707058"/>
                      <a:pt x="217586" y="706413"/>
                    </a:cubicBezTo>
                    <a:cubicBezTo>
                      <a:pt x="216991" y="705768"/>
                      <a:pt x="216693" y="704528"/>
                      <a:pt x="216693" y="702692"/>
                    </a:cubicBezTo>
                    <a:lnTo>
                      <a:pt x="216693" y="663476"/>
                    </a:lnTo>
                    <a:cubicBezTo>
                      <a:pt x="216693" y="661839"/>
                      <a:pt x="217078" y="660624"/>
                      <a:pt x="217847" y="659830"/>
                    </a:cubicBezTo>
                    <a:cubicBezTo>
                      <a:pt x="218616" y="659036"/>
                      <a:pt x="219719" y="658639"/>
                      <a:pt x="221158" y="658639"/>
                    </a:cubicBezTo>
                    <a:close/>
                    <a:moveTo>
                      <a:pt x="12576" y="658639"/>
                    </a:moveTo>
                    <a:lnTo>
                      <a:pt x="33188" y="658639"/>
                    </a:lnTo>
                    <a:cubicBezTo>
                      <a:pt x="35272" y="658639"/>
                      <a:pt x="37269" y="658726"/>
                      <a:pt x="39179" y="658900"/>
                    </a:cubicBezTo>
                    <a:cubicBezTo>
                      <a:pt x="41088" y="659073"/>
                      <a:pt x="43346" y="659445"/>
                      <a:pt x="45950" y="660016"/>
                    </a:cubicBezTo>
                    <a:cubicBezTo>
                      <a:pt x="48555" y="660587"/>
                      <a:pt x="51209" y="661653"/>
                      <a:pt x="53913" y="663216"/>
                    </a:cubicBezTo>
                    <a:cubicBezTo>
                      <a:pt x="56616" y="664779"/>
                      <a:pt x="58911" y="666701"/>
                      <a:pt x="60796" y="668983"/>
                    </a:cubicBezTo>
                    <a:cubicBezTo>
                      <a:pt x="62681" y="671265"/>
                      <a:pt x="64132" y="673907"/>
                      <a:pt x="65149" y="676908"/>
                    </a:cubicBezTo>
                    <a:cubicBezTo>
                      <a:pt x="66166" y="679909"/>
                      <a:pt x="66675" y="683221"/>
                      <a:pt x="66675" y="686842"/>
                    </a:cubicBezTo>
                    <a:cubicBezTo>
                      <a:pt x="66675" y="691654"/>
                      <a:pt x="65881" y="695995"/>
                      <a:pt x="64293" y="699865"/>
                    </a:cubicBezTo>
                    <a:cubicBezTo>
                      <a:pt x="62706" y="703734"/>
                      <a:pt x="60436" y="707033"/>
                      <a:pt x="57484" y="709762"/>
                    </a:cubicBezTo>
                    <a:cubicBezTo>
                      <a:pt x="54533" y="712490"/>
                      <a:pt x="50911" y="714599"/>
                      <a:pt x="46620" y="716087"/>
                    </a:cubicBezTo>
                    <a:cubicBezTo>
                      <a:pt x="42329" y="717575"/>
                      <a:pt x="37207" y="718319"/>
                      <a:pt x="31253" y="718319"/>
                    </a:cubicBezTo>
                    <a:lnTo>
                      <a:pt x="20315" y="718319"/>
                    </a:lnTo>
                    <a:lnTo>
                      <a:pt x="20315" y="752996"/>
                    </a:lnTo>
                    <a:cubicBezTo>
                      <a:pt x="20315" y="753393"/>
                      <a:pt x="20203" y="753741"/>
                      <a:pt x="19980" y="754038"/>
                    </a:cubicBezTo>
                    <a:cubicBezTo>
                      <a:pt x="19756" y="754336"/>
                      <a:pt x="19409" y="754572"/>
                      <a:pt x="18938" y="754745"/>
                    </a:cubicBezTo>
                    <a:cubicBezTo>
                      <a:pt x="18467" y="754919"/>
                      <a:pt x="17822" y="755068"/>
                      <a:pt x="17003" y="755192"/>
                    </a:cubicBezTo>
                    <a:cubicBezTo>
                      <a:pt x="16185" y="755316"/>
                      <a:pt x="15155" y="755378"/>
                      <a:pt x="13915" y="755378"/>
                    </a:cubicBezTo>
                    <a:cubicBezTo>
                      <a:pt x="12675" y="755378"/>
                      <a:pt x="11645" y="755316"/>
                      <a:pt x="10827" y="755192"/>
                    </a:cubicBezTo>
                    <a:cubicBezTo>
                      <a:pt x="10008" y="755068"/>
                      <a:pt x="9351" y="754919"/>
                      <a:pt x="8855" y="754745"/>
                    </a:cubicBezTo>
                    <a:cubicBezTo>
                      <a:pt x="8359" y="754572"/>
                      <a:pt x="8011" y="754336"/>
                      <a:pt x="7813" y="754038"/>
                    </a:cubicBezTo>
                    <a:cubicBezTo>
                      <a:pt x="7615" y="753741"/>
                      <a:pt x="7515" y="753393"/>
                      <a:pt x="7515" y="752996"/>
                    </a:cubicBezTo>
                    <a:lnTo>
                      <a:pt x="7515" y="664146"/>
                    </a:lnTo>
                    <a:cubicBezTo>
                      <a:pt x="7515" y="662162"/>
                      <a:pt x="8036" y="660748"/>
                      <a:pt x="9078" y="659904"/>
                    </a:cubicBezTo>
                    <a:cubicBezTo>
                      <a:pt x="10120" y="659061"/>
                      <a:pt x="11286" y="658639"/>
                      <a:pt x="12576" y="658639"/>
                    </a:cubicBezTo>
                    <a:close/>
                    <a:moveTo>
                      <a:pt x="140685" y="658416"/>
                    </a:moveTo>
                    <a:cubicBezTo>
                      <a:pt x="141837" y="658416"/>
                      <a:pt x="142832" y="658466"/>
                      <a:pt x="143669" y="658565"/>
                    </a:cubicBezTo>
                    <a:cubicBezTo>
                      <a:pt x="144507" y="658664"/>
                      <a:pt x="145161" y="658825"/>
                      <a:pt x="145633" y="659049"/>
                    </a:cubicBezTo>
                    <a:cubicBezTo>
                      <a:pt x="146104" y="659272"/>
                      <a:pt x="146444" y="659532"/>
                      <a:pt x="146653" y="659830"/>
                    </a:cubicBezTo>
                    <a:cubicBezTo>
                      <a:pt x="146863" y="660128"/>
                      <a:pt x="146967" y="660450"/>
                      <a:pt x="146967" y="660797"/>
                    </a:cubicBezTo>
                    <a:lnTo>
                      <a:pt x="146967" y="749648"/>
                    </a:lnTo>
                    <a:cubicBezTo>
                      <a:pt x="146967" y="750640"/>
                      <a:pt x="146801" y="751483"/>
                      <a:pt x="146467" y="752178"/>
                    </a:cubicBezTo>
                    <a:cubicBezTo>
                      <a:pt x="146134" y="752872"/>
                      <a:pt x="145698" y="753443"/>
                      <a:pt x="145159" y="753889"/>
                    </a:cubicBezTo>
                    <a:cubicBezTo>
                      <a:pt x="144621" y="754336"/>
                      <a:pt x="144018" y="754658"/>
                      <a:pt x="143351" y="754857"/>
                    </a:cubicBezTo>
                    <a:cubicBezTo>
                      <a:pt x="142684" y="755055"/>
                      <a:pt x="142016" y="755154"/>
                      <a:pt x="141349" y="755154"/>
                    </a:cubicBezTo>
                    <a:lnTo>
                      <a:pt x="137117" y="755154"/>
                    </a:lnTo>
                    <a:cubicBezTo>
                      <a:pt x="135783" y="755154"/>
                      <a:pt x="134615" y="755018"/>
                      <a:pt x="133615" y="754745"/>
                    </a:cubicBezTo>
                    <a:cubicBezTo>
                      <a:pt x="132614" y="754472"/>
                      <a:pt x="131665" y="753976"/>
                      <a:pt x="130767" y="753257"/>
                    </a:cubicBezTo>
                    <a:cubicBezTo>
                      <a:pt x="129870" y="752537"/>
                      <a:pt x="128972" y="751558"/>
                      <a:pt x="128074" y="750317"/>
                    </a:cubicBezTo>
                    <a:cubicBezTo>
                      <a:pt x="127176" y="749077"/>
                      <a:pt x="126223" y="747490"/>
                      <a:pt x="125215" y="745555"/>
                    </a:cubicBezTo>
                    <a:lnTo>
                      <a:pt x="95840" y="690786"/>
                    </a:lnTo>
                    <a:cubicBezTo>
                      <a:pt x="94305" y="687959"/>
                      <a:pt x="92757" y="684994"/>
                      <a:pt x="91197" y="681894"/>
                    </a:cubicBezTo>
                    <a:cubicBezTo>
                      <a:pt x="89637" y="678793"/>
                      <a:pt x="88185" y="675779"/>
                      <a:pt x="86841" y="672852"/>
                    </a:cubicBezTo>
                    <a:lnTo>
                      <a:pt x="86692" y="672852"/>
                    </a:lnTo>
                    <a:cubicBezTo>
                      <a:pt x="86791" y="676424"/>
                      <a:pt x="86866" y="680071"/>
                      <a:pt x="86915" y="683791"/>
                    </a:cubicBezTo>
                    <a:cubicBezTo>
                      <a:pt x="86965" y="687512"/>
                      <a:pt x="86990" y="691208"/>
                      <a:pt x="86990" y="694879"/>
                    </a:cubicBezTo>
                    <a:lnTo>
                      <a:pt x="86990" y="752996"/>
                    </a:lnTo>
                    <a:cubicBezTo>
                      <a:pt x="86990" y="753344"/>
                      <a:pt x="86885" y="753679"/>
                      <a:pt x="86676" y="754001"/>
                    </a:cubicBezTo>
                    <a:cubicBezTo>
                      <a:pt x="86466" y="754323"/>
                      <a:pt x="86113" y="754572"/>
                      <a:pt x="85616" y="754745"/>
                    </a:cubicBezTo>
                    <a:cubicBezTo>
                      <a:pt x="85119" y="754919"/>
                      <a:pt x="84464" y="755068"/>
                      <a:pt x="83653" y="755192"/>
                    </a:cubicBezTo>
                    <a:cubicBezTo>
                      <a:pt x="82841" y="755316"/>
                      <a:pt x="81807" y="755378"/>
                      <a:pt x="80550" y="755378"/>
                    </a:cubicBezTo>
                    <a:cubicBezTo>
                      <a:pt x="79294" y="755378"/>
                      <a:pt x="78260" y="755316"/>
                      <a:pt x="77449" y="755192"/>
                    </a:cubicBezTo>
                    <a:cubicBezTo>
                      <a:pt x="76638" y="755068"/>
                      <a:pt x="75996" y="754919"/>
                      <a:pt x="75525" y="754745"/>
                    </a:cubicBezTo>
                    <a:cubicBezTo>
                      <a:pt x="75054" y="754572"/>
                      <a:pt x="74714" y="754323"/>
                      <a:pt x="74504" y="754001"/>
                    </a:cubicBezTo>
                    <a:cubicBezTo>
                      <a:pt x="74295" y="753679"/>
                      <a:pt x="74190" y="753344"/>
                      <a:pt x="74190" y="752996"/>
                    </a:cubicBezTo>
                    <a:lnTo>
                      <a:pt x="74190" y="664146"/>
                    </a:lnTo>
                    <a:cubicBezTo>
                      <a:pt x="74190" y="662162"/>
                      <a:pt x="74754" y="660748"/>
                      <a:pt x="75880" y="659904"/>
                    </a:cubicBezTo>
                    <a:cubicBezTo>
                      <a:pt x="77007" y="659061"/>
                      <a:pt x="78236" y="658639"/>
                      <a:pt x="79567" y="658639"/>
                    </a:cubicBezTo>
                    <a:lnTo>
                      <a:pt x="85865" y="658639"/>
                    </a:lnTo>
                    <a:cubicBezTo>
                      <a:pt x="87350" y="658639"/>
                      <a:pt x="88591" y="658763"/>
                      <a:pt x="89590" y="659011"/>
                    </a:cubicBezTo>
                    <a:cubicBezTo>
                      <a:pt x="90589" y="659259"/>
                      <a:pt x="91485" y="659669"/>
                      <a:pt x="92278" y="660239"/>
                    </a:cubicBezTo>
                    <a:cubicBezTo>
                      <a:pt x="93072" y="660810"/>
                      <a:pt x="93840" y="661603"/>
                      <a:pt x="94582" y="662621"/>
                    </a:cubicBezTo>
                    <a:cubicBezTo>
                      <a:pt x="95325" y="663638"/>
                      <a:pt x="96104" y="664915"/>
                      <a:pt x="96919" y="666453"/>
                    </a:cubicBezTo>
                    <a:lnTo>
                      <a:pt x="119502" y="708720"/>
                    </a:lnTo>
                    <a:cubicBezTo>
                      <a:pt x="120892" y="711300"/>
                      <a:pt x="122235" y="713817"/>
                      <a:pt x="123529" y="716273"/>
                    </a:cubicBezTo>
                    <a:cubicBezTo>
                      <a:pt x="124824" y="718729"/>
                      <a:pt x="126070" y="721147"/>
                      <a:pt x="127269" y="723528"/>
                    </a:cubicBezTo>
                    <a:cubicBezTo>
                      <a:pt x="128468" y="725910"/>
                      <a:pt x="129654" y="728254"/>
                      <a:pt x="130829" y="730561"/>
                    </a:cubicBezTo>
                    <a:cubicBezTo>
                      <a:pt x="132003" y="732867"/>
                      <a:pt x="133166" y="735187"/>
                      <a:pt x="134317" y="737518"/>
                    </a:cubicBezTo>
                    <a:lnTo>
                      <a:pt x="134391" y="737518"/>
                    </a:lnTo>
                    <a:cubicBezTo>
                      <a:pt x="134292" y="733599"/>
                      <a:pt x="134230" y="729519"/>
                      <a:pt x="134205" y="725277"/>
                    </a:cubicBezTo>
                    <a:cubicBezTo>
                      <a:pt x="134181" y="721036"/>
                      <a:pt x="134168" y="716955"/>
                      <a:pt x="134168" y="713036"/>
                    </a:cubicBezTo>
                    <a:lnTo>
                      <a:pt x="134168" y="660797"/>
                    </a:lnTo>
                    <a:cubicBezTo>
                      <a:pt x="134168" y="660450"/>
                      <a:pt x="134273" y="660128"/>
                      <a:pt x="134482" y="659830"/>
                    </a:cubicBezTo>
                    <a:cubicBezTo>
                      <a:pt x="134691" y="659532"/>
                      <a:pt x="135045" y="659272"/>
                      <a:pt x="135542" y="659049"/>
                    </a:cubicBezTo>
                    <a:cubicBezTo>
                      <a:pt x="136039" y="658825"/>
                      <a:pt x="136694" y="658664"/>
                      <a:pt x="137505" y="658565"/>
                    </a:cubicBezTo>
                    <a:cubicBezTo>
                      <a:pt x="138317" y="658466"/>
                      <a:pt x="139377" y="658416"/>
                      <a:pt x="140685" y="658416"/>
                    </a:cubicBezTo>
                    <a:close/>
                    <a:moveTo>
                      <a:pt x="853454" y="657225"/>
                    </a:moveTo>
                    <a:cubicBezTo>
                      <a:pt x="859556" y="657225"/>
                      <a:pt x="864679" y="658304"/>
                      <a:pt x="868821" y="660463"/>
                    </a:cubicBezTo>
                    <a:cubicBezTo>
                      <a:pt x="872963" y="662621"/>
                      <a:pt x="876300" y="665796"/>
                      <a:pt x="878830" y="669988"/>
                    </a:cubicBezTo>
                    <a:cubicBezTo>
                      <a:pt x="881360" y="674179"/>
                      <a:pt x="883158" y="679339"/>
                      <a:pt x="884225" y="685466"/>
                    </a:cubicBezTo>
                    <a:cubicBezTo>
                      <a:pt x="885291" y="691592"/>
                      <a:pt x="885825" y="698624"/>
                      <a:pt x="885825" y="706562"/>
                    </a:cubicBezTo>
                    <a:cubicBezTo>
                      <a:pt x="885825" y="713954"/>
                      <a:pt x="885242" y="720701"/>
                      <a:pt x="884076" y="726803"/>
                    </a:cubicBezTo>
                    <a:cubicBezTo>
                      <a:pt x="882910" y="732905"/>
                      <a:pt x="880975" y="738151"/>
                      <a:pt x="878272" y="742541"/>
                    </a:cubicBezTo>
                    <a:cubicBezTo>
                      <a:pt x="875568" y="746932"/>
                      <a:pt x="872033" y="750330"/>
                      <a:pt x="867668" y="752736"/>
                    </a:cubicBezTo>
                    <a:cubicBezTo>
                      <a:pt x="863302" y="755142"/>
                      <a:pt x="857919" y="756345"/>
                      <a:pt x="851520" y="756345"/>
                    </a:cubicBezTo>
                    <a:cubicBezTo>
                      <a:pt x="845467" y="756345"/>
                      <a:pt x="840370" y="755266"/>
                      <a:pt x="836228" y="753108"/>
                    </a:cubicBezTo>
                    <a:cubicBezTo>
                      <a:pt x="832085" y="750950"/>
                      <a:pt x="828749" y="747775"/>
                      <a:pt x="826219" y="743583"/>
                    </a:cubicBezTo>
                    <a:cubicBezTo>
                      <a:pt x="823689" y="739391"/>
                      <a:pt x="821891" y="734232"/>
                      <a:pt x="820824" y="728105"/>
                    </a:cubicBezTo>
                    <a:cubicBezTo>
                      <a:pt x="819757" y="721978"/>
                      <a:pt x="819224" y="714946"/>
                      <a:pt x="819224" y="707009"/>
                    </a:cubicBezTo>
                    <a:cubicBezTo>
                      <a:pt x="819224" y="699666"/>
                      <a:pt x="819819" y="692932"/>
                      <a:pt x="821010" y="686805"/>
                    </a:cubicBezTo>
                    <a:cubicBezTo>
                      <a:pt x="822201" y="680678"/>
                      <a:pt x="824135" y="675420"/>
                      <a:pt x="826814" y="671029"/>
                    </a:cubicBezTo>
                    <a:cubicBezTo>
                      <a:pt x="829493" y="666639"/>
                      <a:pt x="833015" y="663241"/>
                      <a:pt x="837381" y="660835"/>
                    </a:cubicBezTo>
                    <a:cubicBezTo>
                      <a:pt x="841747" y="658429"/>
                      <a:pt x="847105" y="657225"/>
                      <a:pt x="853454" y="657225"/>
                    </a:cubicBezTo>
                    <a:close/>
                    <a:moveTo>
                      <a:pt x="786779" y="657225"/>
                    </a:moveTo>
                    <a:cubicBezTo>
                      <a:pt x="792881" y="657225"/>
                      <a:pt x="798004" y="658304"/>
                      <a:pt x="802146" y="660463"/>
                    </a:cubicBezTo>
                    <a:cubicBezTo>
                      <a:pt x="806288" y="662621"/>
                      <a:pt x="809625" y="665796"/>
                      <a:pt x="812155" y="669988"/>
                    </a:cubicBezTo>
                    <a:cubicBezTo>
                      <a:pt x="814685" y="674179"/>
                      <a:pt x="816483" y="679339"/>
                      <a:pt x="817550" y="685466"/>
                    </a:cubicBezTo>
                    <a:cubicBezTo>
                      <a:pt x="818616" y="691592"/>
                      <a:pt x="819150" y="698624"/>
                      <a:pt x="819150" y="706562"/>
                    </a:cubicBezTo>
                    <a:cubicBezTo>
                      <a:pt x="819150" y="713954"/>
                      <a:pt x="818567" y="720701"/>
                      <a:pt x="817401" y="726803"/>
                    </a:cubicBezTo>
                    <a:cubicBezTo>
                      <a:pt x="816235" y="732905"/>
                      <a:pt x="814300" y="738151"/>
                      <a:pt x="811597" y="742541"/>
                    </a:cubicBezTo>
                    <a:cubicBezTo>
                      <a:pt x="808893" y="746932"/>
                      <a:pt x="805358" y="750330"/>
                      <a:pt x="800993" y="752736"/>
                    </a:cubicBezTo>
                    <a:cubicBezTo>
                      <a:pt x="796627" y="755142"/>
                      <a:pt x="791244" y="756345"/>
                      <a:pt x="784845" y="756345"/>
                    </a:cubicBezTo>
                    <a:cubicBezTo>
                      <a:pt x="778792" y="756345"/>
                      <a:pt x="773695" y="755266"/>
                      <a:pt x="769553" y="753108"/>
                    </a:cubicBezTo>
                    <a:cubicBezTo>
                      <a:pt x="765410" y="750950"/>
                      <a:pt x="762074" y="747775"/>
                      <a:pt x="759544" y="743583"/>
                    </a:cubicBezTo>
                    <a:cubicBezTo>
                      <a:pt x="757014" y="739391"/>
                      <a:pt x="755216" y="734232"/>
                      <a:pt x="754149" y="728105"/>
                    </a:cubicBezTo>
                    <a:cubicBezTo>
                      <a:pt x="753082" y="721978"/>
                      <a:pt x="752549" y="714946"/>
                      <a:pt x="752549" y="707009"/>
                    </a:cubicBezTo>
                    <a:cubicBezTo>
                      <a:pt x="752549" y="699666"/>
                      <a:pt x="753144" y="692932"/>
                      <a:pt x="754335" y="686805"/>
                    </a:cubicBezTo>
                    <a:cubicBezTo>
                      <a:pt x="755526" y="680678"/>
                      <a:pt x="757460" y="675420"/>
                      <a:pt x="760139" y="671029"/>
                    </a:cubicBezTo>
                    <a:cubicBezTo>
                      <a:pt x="762818" y="666639"/>
                      <a:pt x="766340" y="663241"/>
                      <a:pt x="770706" y="660835"/>
                    </a:cubicBezTo>
                    <a:cubicBezTo>
                      <a:pt x="775072" y="658429"/>
                      <a:pt x="780430" y="657225"/>
                      <a:pt x="786779" y="657225"/>
                    </a:cubicBezTo>
                    <a:close/>
                    <a:moveTo>
                      <a:pt x="679028" y="657225"/>
                    </a:moveTo>
                    <a:cubicBezTo>
                      <a:pt x="683493" y="657225"/>
                      <a:pt x="687412" y="657796"/>
                      <a:pt x="690785" y="658937"/>
                    </a:cubicBezTo>
                    <a:cubicBezTo>
                      <a:pt x="694159" y="660078"/>
                      <a:pt x="696974" y="661690"/>
                      <a:pt x="699231" y="663774"/>
                    </a:cubicBezTo>
                    <a:cubicBezTo>
                      <a:pt x="701489" y="665858"/>
                      <a:pt x="703175" y="668350"/>
                      <a:pt x="704292" y="671253"/>
                    </a:cubicBezTo>
                    <a:cubicBezTo>
                      <a:pt x="705408" y="674155"/>
                      <a:pt x="705966" y="677367"/>
                      <a:pt x="705966" y="680889"/>
                    </a:cubicBezTo>
                    <a:cubicBezTo>
                      <a:pt x="705966" y="683915"/>
                      <a:pt x="705569" y="686731"/>
                      <a:pt x="704775" y="689335"/>
                    </a:cubicBezTo>
                    <a:cubicBezTo>
                      <a:pt x="703981" y="691940"/>
                      <a:pt x="702816" y="694246"/>
                      <a:pt x="701278" y="696256"/>
                    </a:cubicBezTo>
                    <a:cubicBezTo>
                      <a:pt x="699740" y="698265"/>
                      <a:pt x="697855" y="699976"/>
                      <a:pt x="695622" y="701390"/>
                    </a:cubicBezTo>
                    <a:cubicBezTo>
                      <a:pt x="693390" y="702804"/>
                      <a:pt x="690810" y="703784"/>
                      <a:pt x="687883" y="704330"/>
                    </a:cubicBezTo>
                    <a:lnTo>
                      <a:pt x="687883" y="704478"/>
                    </a:lnTo>
                    <a:cubicBezTo>
                      <a:pt x="691207" y="704826"/>
                      <a:pt x="694246" y="705657"/>
                      <a:pt x="696999" y="706971"/>
                    </a:cubicBezTo>
                    <a:cubicBezTo>
                      <a:pt x="699752" y="708286"/>
                      <a:pt x="702121" y="709935"/>
                      <a:pt x="704105" y="711920"/>
                    </a:cubicBezTo>
                    <a:cubicBezTo>
                      <a:pt x="706090" y="713904"/>
                      <a:pt x="707640" y="716223"/>
                      <a:pt x="708756" y="718878"/>
                    </a:cubicBezTo>
                    <a:cubicBezTo>
                      <a:pt x="709873" y="721532"/>
                      <a:pt x="710431" y="724372"/>
                      <a:pt x="710431" y="727398"/>
                    </a:cubicBezTo>
                    <a:cubicBezTo>
                      <a:pt x="710431" y="731813"/>
                      <a:pt x="709662" y="735794"/>
                      <a:pt x="708124" y="739341"/>
                    </a:cubicBezTo>
                    <a:cubicBezTo>
                      <a:pt x="706586" y="742889"/>
                      <a:pt x="704378" y="745927"/>
                      <a:pt x="701501" y="748457"/>
                    </a:cubicBezTo>
                    <a:cubicBezTo>
                      <a:pt x="698624" y="750987"/>
                      <a:pt x="695077" y="752934"/>
                      <a:pt x="690860" y="754299"/>
                    </a:cubicBezTo>
                    <a:cubicBezTo>
                      <a:pt x="686643" y="755663"/>
                      <a:pt x="681880" y="756345"/>
                      <a:pt x="676572" y="756345"/>
                    </a:cubicBezTo>
                    <a:cubicBezTo>
                      <a:pt x="673348" y="756345"/>
                      <a:pt x="670334" y="756085"/>
                      <a:pt x="667531" y="755564"/>
                    </a:cubicBezTo>
                    <a:cubicBezTo>
                      <a:pt x="664728" y="755043"/>
                      <a:pt x="662235" y="754423"/>
                      <a:pt x="660052" y="753703"/>
                    </a:cubicBezTo>
                    <a:cubicBezTo>
                      <a:pt x="657870" y="752984"/>
                      <a:pt x="656059" y="752240"/>
                      <a:pt x="654620" y="751471"/>
                    </a:cubicBezTo>
                    <a:cubicBezTo>
                      <a:pt x="653181" y="750702"/>
                      <a:pt x="652276" y="750144"/>
                      <a:pt x="651904" y="749797"/>
                    </a:cubicBezTo>
                    <a:cubicBezTo>
                      <a:pt x="651532" y="749449"/>
                      <a:pt x="651247" y="749102"/>
                      <a:pt x="651048" y="748755"/>
                    </a:cubicBezTo>
                    <a:cubicBezTo>
                      <a:pt x="650850" y="748407"/>
                      <a:pt x="650676" y="747986"/>
                      <a:pt x="650527" y="747490"/>
                    </a:cubicBezTo>
                    <a:cubicBezTo>
                      <a:pt x="650379" y="746994"/>
                      <a:pt x="650267" y="746386"/>
                      <a:pt x="650192" y="745667"/>
                    </a:cubicBezTo>
                    <a:cubicBezTo>
                      <a:pt x="650118" y="744947"/>
                      <a:pt x="650081" y="744067"/>
                      <a:pt x="650081" y="743025"/>
                    </a:cubicBezTo>
                    <a:cubicBezTo>
                      <a:pt x="650081" y="741239"/>
                      <a:pt x="650259" y="739999"/>
                      <a:pt x="650615" y="739304"/>
                    </a:cubicBezTo>
                    <a:cubicBezTo>
                      <a:pt x="650971" y="738610"/>
                      <a:pt x="651480" y="738262"/>
                      <a:pt x="652142" y="738262"/>
                    </a:cubicBezTo>
                    <a:cubicBezTo>
                      <a:pt x="652600" y="738262"/>
                      <a:pt x="653504" y="738659"/>
                      <a:pt x="654852" y="739453"/>
                    </a:cubicBezTo>
                    <a:cubicBezTo>
                      <a:pt x="656200" y="740247"/>
                      <a:pt x="657931" y="741103"/>
                      <a:pt x="660043" y="742020"/>
                    </a:cubicBezTo>
                    <a:cubicBezTo>
                      <a:pt x="662155" y="742938"/>
                      <a:pt x="664624" y="743794"/>
                      <a:pt x="667448" y="744588"/>
                    </a:cubicBezTo>
                    <a:cubicBezTo>
                      <a:pt x="670272" y="745381"/>
                      <a:pt x="673415" y="745778"/>
                      <a:pt x="676876" y="745778"/>
                    </a:cubicBezTo>
                    <a:cubicBezTo>
                      <a:pt x="680234" y="745778"/>
                      <a:pt x="683186" y="745357"/>
                      <a:pt x="685730" y="744513"/>
                    </a:cubicBezTo>
                    <a:cubicBezTo>
                      <a:pt x="688275" y="743670"/>
                      <a:pt x="690412" y="742479"/>
                      <a:pt x="692143" y="740941"/>
                    </a:cubicBezTo>
                    <a:cubicBezTo>
                      <a:pt x="693873" y="739403"/>
                      <a:pt x="695171" y="737580"/>
                      <a:pt x="696036" y="735472"/>
                    </a:cubicBezTo>
                    <a:cubicBezTo>
                      <a:pt x="696901" y="733364"/>
                      <a:pt x="697334" y="731069"/>
                      <a:pt x="697334" y="728589"/>
                    </a:cubicBezTo>
                    <a:cubicBezTo>
                      <a:pt x="697334" y="725860"/>
                      <a:pt x="696783" y="723404"/>
                      <a:pt x="695682" y="721222"/>
                    </a:cubicBezTo>
                    <a:cubicBezTo>
                      <a:pt x="694580" y="719039"/>
                      <a:pt x="692966" y="717154"/>
                      <a:pt x="690840" y="715566"/>
                    </a:cubicBezTo>
                    <a:cubicBezTo>
                      <a:pt x="688714" y="713979"/>
                      <a:pt x="686101" y="712763"/>
                      <a:pt x="683001" y="711920"/>
                    </a:cubicBezTo>
                    <a:cubicBezTo>
                      <a:pt x="679901" y="711076"/>
                      <a:pt x="676378" y="710655"/>
                      <a:pt x="672433" y="710655"/>
                    </a:cubicBezTo>
                    <a:lnTo>
                      <a:pt x="662980" y="710655"/>
                    </a:lnTo>
                    <a:cubicBezTo>
                      <a:pt x="662570" y="710655"/>
                      <a:pt x="662173" y="710568"/>
                      <a:pt x="661789" y="710394"/>
                    </a:cubicBezTo>
                    <a:cubicBezTo>
                      <a:pt x="661405" y="710221"/>
                      <a:pt x="661072" y="709935"/>
                      <a:pt x="660790" y="709539"/>
                    </a:cubicBezTo>
                    <a:cubicBezTo>
                      <a:pt x="660508" y="709142"/>
                      <a:pt x="660278" y="708621"/>
                      <a:pt x="660098" y="707976"/>
                    </a:cubicBezTo>
                    <a:cubicBezTo>
                      <a:pt x="659919" y="707331"/>
                      <a:pt x="659829" y="706488"/>
                      <a:pt x="659829" y="705446"/>
                    </a:cubicBezTo>
                    <a:cubicBezTo>
                      <a:pt x="659829" y="704503"/>
                      <a:pt x="659904" y="703722"/>
                      <a:pt x="660052" y="703102"/>
                    </a:cubicBezTo>
                    <a:cubicBezTo>
                      <a:pt x="660201" y="702482"/>
                      <a:pt x="660412" y="701986"/>
                      <a:pt x="660685" y="701613"/>
                    </a:cubicBezTo>
                    <a:cubicBezTo>
                      <a:pt x="660958" y="701241"/>
                      <a:pt x="661268" y="700969"/>
                      <a:pt x="661615" y="700795"/>
                    </a:cubicBezTo>
                    <a:cubicBezTo>
                      <a:pt x="661962" y="700621"/>
                      <a:pt x="662359" y="700534"/>
                      <a:pt x="662806" y="700534"/>
                    </a:cubicBezTo>
                    <a:lnTo>
                      <a:pt x="671214" y="700534"/>
                    </a:lnTo>
                    <a:cubicBezTo>
                      <a:pt x="674489" y="700534"/>
                      <a:pt x="677428" y="700113"/>
                      <a:pt x="680033" y="699269"/>
                    </a:cubicBezTo>
                    <a:cubicBezTo>
                      <a:pt x="682637" y="698426"/>
                      <a:pt x="684845" y="697211"/>
                      <a:pt x="686655" y="695623"/>
                    </a:cubicBezTo>
                    <a:cubicBezTo>
                      <a:pt x="688466" y="694036"/>
                      <a:pt x="689855" y="692138"/>
                      <a:pt x="690823" y="689930"/>
                    </a:cubicBezTo>
                    <a:cubicBezTo>
                      <a:pt x="691790" y="687723"/>
                      <a:pt x="692274" y="685255"/>
                      <a:pt x="692274" y="682526"/>
                    </a:cubicBezTo>
                    <a:cubicBezTo>
                      <a:pt x="692274" y="680542"/>
                      <a:pt x="691951" y="678644"/>
                      <a:pt x="691306" y="676834"/>
                    </a:cubicBezTo>
                    <a:cubicBezTo>
                      <a:pt x="690661" y="675023"/>
                      <a:pt x="689694" y="673448"/>
                      <a:pt x="688404" y="672108"/>
                    </a:cubicBezTo>
                    <a:cubicBezTo>
                      <a:pt x="687114" y="670769"/>
                      <a:pt x="685465" y="669715"/>
                      <a:pt x="683456" y="668946"/>
                    </a:cubicBezTo>
                    <a:cubicBezTo>
                      <a:pt x="681446" y="668177"/>
                      <a:pt x="679127" y="667792"/>
                      <a:pt x="676498" y="667792"/>
                    </a:cubicBezTo>
                    <a:cubicBezTo>
                      <a:pt x="673620" y="667792"/>
                      <a:pt x="670979" y="668226"/>
                      <a:pt x="668573" y="669095"/>
                    </a:cubicBezTo>
                    <a:cubicBezTo>
                      <a:pt x="666167" y="669963"/>
                      <a:pt x="664021" y="670893"/>
                      <a:pt x="662136" y="671885"/>
                    </a:cubicBezTo>
                    <a:cubicBezTo>
                      <a:pt x="660251" y="672877"/>
                      <a:pt x="658688" y="673807"/>
                      <a:pt x="657448" y="674676"/>
                    </a:cubicBezTo>
                    <a:cubicBezTo>
                      <a:pt x="656208" y="675544"/>
                      <a:pt x="655339" y="675978"/>
                      <a:pt x="654843" y="675978"/>
                    </a:cubicBezTo>
                    <a:cubicBezTo>
                      <a:pt x="654496" y="675978"/>
                      <a:pt x="654186" y="675916"/>
                      <a:pt x="653913" y="675792"/>
                    </a:cubicBezTo>
                    <a:cubicBezTo>
                      <a:pt x="653640" y="675668"/>
                      <a:pt x="653417" y="675420"/>
                      <a:pt x="653243" y="675048"/>
                    </a:cubicBezTo>
                    <a:cubicBezTo>
                      <a:pt x="653070" y="674676"/>
                      <a:pt x="652946" y="674155"/>
                      <a:pt x="652871" y="673485"/>
                    </a:cubicBezTo>
                    <a:cubicBezTo>
                      <a:pt x="652797" y="672815"/>
                      <a:pt x="652760" y="671935"/>
                      <a:pt x="652760" y="670843"/>
                    </a:cubicBezTo>
                    <a:cubicBezTo>
                      <a:pt x="652760" y="670099"/>
                      <a:pt x="652785" y="669442"/>
                      <a:pt x="652834" y="668871"/>
                    </a:cubicBezTo>
                    <a:cubicBezTo>
                      <a:pt x="652884" y="668301"/>
                      <a:pt x="652983" y="667805"/>
                      <a:pt x="653132" y="667383"/>
                    </a:cubicBezTo>
                    <a:cubicBezTo>
                      <a:pt x="653281" y="666961"/>
                      <a:pt x="653454" y="666577"/>
                      <a:pt x="653653" y="666230"/>
                    </a:cubicBezTo>
                    <a:cubicBezTo>
                      <a:pt x="653851" y="665882"/>
                      <a:pt x="654186" y="665473"/>
                      <a:pt x="654657" y="665002"/>
                    </a:cubicBezTo>
                    <a:cubicBezTo>
                      <a:pt x="655129" y="664530"/>
                      <a:pt x="656084" y="663848"/>
                      <a:pt x="657522" y="662955"/>
                    </a:cubicBezTo>
                    <a:cubicBezTo>
                      <a:pt x="658961" y="662062"/>
                      <a:pt x="660735" y="661182"/>
                      <a:pt x="662843" y="660314"/>
                    </a:cubicBezTo>
                    <a:cubicBezTo>
                      <a:pt x="664951" y="659445"/>
                      <a:pt x="667382" y="658714"/>
                      <a:pt x="670135" y="658118"/>
                    </a:cubicBezTo>
                    <a:cubicBezTo>
                      <a:pt x="672889" y="657523"/>
                      <a:pt x="675853" y="657225"/>
                      <a:pt x="679028" y="657225"/>
                    </a:cubicBezTo>
                    <a:close/>
                    <a:moveTo>
                      <a:pt x="615181" y="657225"/>
                    </a:moveTo>
                    <a:cubicBezTo>
                      <a:pt x="620042" y="657225"/>
                      <a:pt x="624247" y="657808"/>
                      <a:pt x="627794" y="658974"/>
                    </a:cubicBezTo>
                    <a:cubicBezTo>
                      <a:pt x="631341" y="660140"/>
                      <a:pt x="634268" y="661728"/>
                      <a:pt x="636575" y="663737"/>
                    </a:cubicBezTo>
                    <a:cubicBezTo>
                      <a:pt x="638882" y="665746"/>
                      <a:pt x="640581" y="668115"/>
                      <a:pt x="641672" y="670843"/>
                    </a:cubicBezTo>
                    <a:cubicBezTo>
                      <a:pt x="642764" y="673572"/>
                      <a:pt x="643309" y="676499"/>
                      <a:pt x="643309" y="679624"/>
                    </a:cubicBezTo>
                    <a:cubicBezTo>
                      <a:pt x="643309" y="682154"/>
                      <a:pt x="642900" y="684585"/>
                      <a:pt x="642081" y="686917"/>
                    </a:cubicBezTo>
                    <a:cubicBezTo>
                      <a:pt x="641263" y="689248"/>
                      <a:pt x="640060" y="691456"/>
                      <a:pt x="638472" y="693540"/>
                    </a:cubicBezTo>
                    <a:cubicBezTo>
                      <a:pt x="636885" y="695623"/>
                      <a:pt x="634938" y="697570"/>
                      <a:pt x="632631" y="699381"/>
                    </a:cubicBezTo>
                    <a:cubicBezTo>
                      <a:pt x="630324" y="701192"/>
                      <a:pt x="627682" y="702891"/>
                      <a:pt x="624706" y="704478"/>
                    </a:cubicBezTo>
                    <a:cubicBezTo>
                      <a:pt x="628228" y="706215"/>
                      <a:pt x="631366" y="708001"/>
                      <a:pt x="634119" y="709836"/>
                    </a:cubicBezTo>
                    <a:cubicBezTo>
                      <a:pt x="636872" y="711672"/>
                      <a:pt x="639179" y="713644"/>
                      <a:pt x="641040" y="715752"/>
                    </a:cubicBezTo>
                    <a:cubicBezTo>
                      <a:pt x="642900" y="717861"/>
                      <a:pt x="644314" y="720093"/>
                      <a:pt x="645281" y="722449"/>
                    </a:cubicBezTo>
                    <a:cubicBezTo>
                      <a:pt x="646249" y="724806"/>
                      <a:pt x="646732" y="727398"/>
                      <a:pt x="646732" y="730226"/>
                    </a:cubicBezTo>
                    <a:cubicBezTo>
                      <a:pt x="646732" y="734393"/>
                      <a:pt x="645988" y="738101"/>
                      <a:pt x="644500" y="741351"/>
                    </a:cubicBezTo>
                    <a:cubicBezTo>
                      <a:pt x="643012" y="744600"/>
                      <a:pt x="640866" y="747341"/>
                      <a:pt x="638063" y="749573"/>
                    </a:cubicBezTo>
                    <a:cubicBezTo>
                      <a:pt x="635260" y="751806"/>
                      <a:pt x="631800" y="753493"/>
                      <a:pt x="627682" y="754634"/>
                    </a:cubicBezTo>
                    <a:cubicBezTo>
                      <a:pt x="623565" y="755774"/>
                      <a:pt x="618852" y="756345"/>
                      <a:pt x="613544" y="756345"/>
                    </a:cubicBezTo>
                    <a:cubicBezTo>
                      <a:pt x="608583" y="756345"/>
                      <a:pt x="604143" y="755824"/>
                      <a:pt x="600223" y="754782"/>
                    </a:cubicBezTo>
                    <a:cubicBezTo>
                      <a:pt x="596304" y="753741"/>
                      <a:pt x="592980" y="752203"/>
                      <a:pt x="590252" y="750169"/>
                    </a:cubicBezTo>
                    <a:cubicBezTo>
                      <a:pt x="587523" y="748135"/>
                      <a:pt x="585440" y="745629"/>
                      <a:pt x="584001" y="742653"/>
                    </a:cubicBezTo>
                    <a:cubicBezTo>
                      <a:pt x="582562" y="739676"/>
                      <a:pt x="581843" y="736278"/>
                      <a:pt x="581843" y="732458"/>
                    </a:cubicBezTo>
                    <a:cubicBezTo>
                      <a:pt x="581843" y="729432"/>
                      <a:pt x="582339" y="726654"/>
                      <a:pt x="583331" y="724124"/>
                    </a:cubicBezTo>
                    <a:cubicBezTo>
                      <a:pt x="584324" y="721594"/>
                      <a:pt x="585750" y="719262"/>
                      <a:pt x="587610" y="717129"/>
                    </a:cubicBezTo>
                    <a:cubicBezTo>
                      <a:pt x="589471" y="714996"/>
                      <a:pt x="591765" y="712999"/>
                      <a:pt x="594494" y="711138"/>
                    </a:cubicBezTo>
                    <a:cubicBezTo>
                      <a:pt x="597222" y="709278"/>
                      <a:pt x="600298" y="707505"/>
                      <a:pt x="603721" y="705818"/>
                    </a:cubicBezTo>
                    <a:cubicBezTo>
                      <a:pt x="600744" y="704280"/>
                      <a:pt x="598115" y="702655"/>
                      <a:pt x="595833" y="700944"/>
                    </a:cubicBezTo>
                    <a:cubicBezTo>
                      <a:pt x="593551" y="699232"/>
                      <a:pt x="591616" y="697372"/>
                      <a:pt x="590029" y="695363"/>
                    </a:cubicBezTo>
                    <a:cubicBezTo>
                      <a:pt x="588441" y="693354"/>
                      <a:pt x="587238" y="691208"/>
                      <a:pt x="586420" y="688926"/>
                    </a:cubicBezTo>
                    <a:cubicBezTo>
                      <a:pt x="585601" y="686644"/>
                      <a:pt x="585192" y="684163"/>
                      <a:pt x="585192" y="681484"/>
                    </a:cubicBezTo>
                    <a:cubicBezTo>
                      <a:pt x="585192" y="678111"/>
                      <a:pt x="585800" y="674948"/>
                      <a:pt x="587015" y="671997"/>
                    </a:cubicBezTo>
                    <a:cubicBezTo>
                      <a:pt x="588230" y="669045"/>
                      <a:pt x="590066" y="666478"/>
                      <a:pt x="592522" y="664295"/>
                    </a:cubicBezTo>
                    <a:cubicBezTo>
                      <a:pt x="594977" y="662112"/>
                      <a:pt x="598103" y="660388"/>
                      <a:pt x="601898" y="659123"/>
                    </a:cubicBezTo>
                    <a:cubicBezTo>
                      <a:pt x="605693" y="657858"/>
                      <a:pt x="610121" y="657225"/>
                      <a:pt x="615181" y="657225"/>
                    </a:cubicBezTo>
                    <a:close/>
                    <a:moveTo>
                      <a:pt x="548654" y="657225"/>
                    </a:moveTo>
                    <a:cubicBezTo>
                      <a:pt x="554756" y="657225"/>
                      <a:pt x="559879" y="658304"/>
                      <a:pt x="564021" y="660463"/>
                    </a:cubicBezTo>
                    <a:cubicBezTo>
                      <a:pt x="568163" y="662621"/>
                      <a:pt x="571500" y="665796"/>
                      <a:pt x="574030" y="669988"/>
                    </a:cubicBezTo>
                    <a:cubicBezTo>
                      <a:pt x="576560" y="674179"/>
                      <a:pt x="578358" y="679339"/>
                      <a:pt x="579425" y="685466"/>
                    </a:cubicBezTo>
                    <a:cubicBezTo>
                      <a:pt x="580491" y="691592"/>
                      <a:pt x="581025" y="698624"/>
                      <a:pt x="581025" y="706562"/>
                    </a:cubicBezTo>
                    <a:cubicBezTo>
                      <a:pt x="581025" y="713954"/>
                      <a:pt x="580442" y="720701"/>
                      <a:pt x="579276" y="726803"/>
                    </a:cubicBezTo>
                    <a:cubicBezTo>
                      <a:pt x="578110" y="732905"/>
                      <a:pt x="576175" y="738151"/>
                      <a:pt x="573472" y="742541"/>
                    </a:cubicBezTo>
                    <a:cubicBezTo>
                      <a:pt x="570768" y="746932"/>
                      <a:pt x="567233" y="750330"/>
                      <a:pt x="562868" y="752736"/>
                    </a:cubicBezTo>
                    <a:cubicBezTo>
                      <a:pt x="558502" y="755142"/>
                      <a:pt x="553119" y="756345"/>
                      <a:pt x="546720" y="756345"/>
                    </a:cubicBezTo>
                    <a:cubicBezTo>
                      <a:pt x="540667" y="756345"/>
                      <a:pt x="535570" y="755266"/>
                      <a:pt x="531428" y="753108"/>
                    </a:cubicBezTo>
                    <a:cubicBezTo>
                      <a:pt x="527285" y="750950"/>
                      <a:pt x="523949" y="747775"/>
                      <a:pt x="521419" y="743583"/>
                    </a:cubicBezTo>
                    <a:cubicBezTo>
                      <a:pt x="518889" y="739391"/>
                      <a:pt x="517091" y="734232"/>
                      <a:pt x="516024" y="728105"/>
                    </a:cubicBezTo>
                    <a:cubicBezTo>
                      <a:pt x="514957" y="721978"/>
                      <a:pt x="514424" y="714946"/>
                      <a:pt x="514424" y="707009"/>
                    </a:cubicBezTo>
                    <a:cubicBezTo>
                      <a:pt x="514424" y="699666"/>
                      <a:pt x="515019" y="692932"/>
                      <a:pt x="516210" y="686805"/>
                    </a:cubicBezTo>
                    <a:cubicBezTo>
                      <a:pt x="517401" y="680678"/>
                      <a:pt x="519335" y="675420"/>
                      <a:pt x="522014" y="671029"/>
                    </a:cubicBezTo>
                    <a:cubicBezTo>
                      <a:pt x="524693" y="666639"/>
                      <a:pt x="528215" y="663241"/>
                      <a:pt x="532581" y="660835"/>
                    </a:cubicBezTo>
                    <a:cubicBezTo>
                      <a:pt x="536947" y="658429"/>
                      <a:pt x="542304" y="657225"/>
                      <a:pt x="548654" y="657225"/>
                    </a:cubicBezTo>
                    <a:close/>
                    <a:moveTo>
                      <a:pt x="481980" y="657225"/>
                    </a:moveTo>
                    <a:cubicBezTo>
                      <a:pt x="488081" y="657225"/>
                      <a:pt x="493204" y="658304"/>
                      <a:pt x="497346" y="660463"/>
                    </a:cubicBezTo>
                    <a:cubicBezTo>
                      <a:pt x="501488" y="662621"/>
                      <a:pt x="504825" y="665796"/>
                      <a:pt x="507355" y="669988"/>
                    </a:cubicBezTo>
                    <a:cubicBezTo>
                      <a:pt x="509885" y="674179"/>
                      <a:pt x="511683" y="679339"/>
                      <a:pt x="512750" y="685466"/>
                    </a:cubicBezTo>
                    <a:cubicBezTo>
                      <a:pt x="513816" y="691592"/>
                      <a:pt x="514350" y="698624"/>
                      <a:pt x="514350" y="706562"/>
                    </a:cubicBezTo>
                    <a:cubicBezTo>
                      <a:pt x="514350" y="713954"/>
                      <a:pt x="513767" y="720701"/>
                      <a:pt x="512601" y="726803"/>
                    </a:cubicBezTo>
                    <a:cubicBezTo>
                      <a:pt x="511435" y="732905"/>
                      <a:pt x="509500" y="738151"/>
                      <a:pt x="506797" y="742541"/>
                    </a:cubicBezTo>
                    <a:cubicBezTo>
                      <a:pt x="504093" y="746932"/>
                      <a:pt x="500558" y="750330"/>
                      <a:pt x="496193" y="752736"/>
                    </a:cubicBezTo>
                    <a:cubicBezTo>
                      <a:pt x="491827" y="755142"/>
                      <a:pt x="486444" y="756345"/>
                      <a:pt x="480045" y="756345"/>
                    </a:cubicBezTo>
                    <a:cubicBezTo>
                      <a:pt x="473992" y="756345"/>
                      <a:pt x="468895" y="755266"/>
                      <a:pt x="464753" y="753108"/>
                    </a:cubicBezTo>
                    <a:cubicBezTo>
                      <a:pt x="460610" y="750950"/>
                      <a:pt x="457274" y="747775"/>
                      <a:pt x="454744" y="743583"/>
                    </a:cubicBezTo>
                    <a:cubicBezTo>
                      <a:pt x="452214" y="739391"/>
                      <a:pt x="450416" y="734232"/>
                      <a:pt x="449349" y="728105"/>
                    </a:cubicBezTo>
                    <a:cubicBezTo>
                      <a:pt x="448282" y="721978"/>
                      <a:pt x="447749" y="714946"/>
                      <a:pt x="447749" y="707009"/>
                    </a:cubicBezTo>
                    <a:cubicBezTo>
                      <a:pt x="447749" y="699666"/>
                      <a:pt x="448344" y="692932"/>
                      <a:pt x="449535" y="686805"/>
                    </a:cubicBezTo>
                    <a:cubicBezTo>
                      <a:pt x="450726" y="680678"/>
                      <a:pt x="452660" y="675420"/>
                      <a:pt x="455339" y="671029"/>
                    </a:cubicBezTo>
                    <a:cubicBezTo>
                      <a:pt x="458018" y="666639"/>
                      <a:pt x="461540" y="663241"/>
                      <a:pt x="465906" y="660835"/>
                    </a:cubicBezTo>
                    <a:cubicBezTo>
                      <a:pt x="470272" y="658429"/>
                      <a:pt x="475630" y="657225"/>
                      <a:pt x="481980" y="657225"/>
                    </a:cubicBezTo>
                    <a:close/>
                    <a:moveTo>
                      <a:pt x="377204" y="657225"/>
                    </a:moveTo>
                    <a:cubicBezTo>
                      <a:pt x="383306" y="657225"/>
                      <a:pt x="388429" y="658304"/>
                      <a:pt x="392571" y="660463"/>
                    </a:cubicBezTo>
                    <a:cubicBezTo>
                      <a:pt x="396713" y="662621"/>
                      <a:pt x="400050" y="665796"/>
                      <a:pt x="402580" y="669988"/>
                    </a:cubicBezTo>
                    <a:cubicBezTo>
                      <a:pt x="405110" y="674179"/>
                      <a:pt x="406908" y="679339"/>
                      <a:pt x="407975" y="685466"/>
                    </a:cubicBezTo>
                    <a:cubicBezTo>
                      <a:pt x="409041" y="691592"/>
                      <a:pt x="409575" y="698624"/>
                      <a:pt x="409575" y="706562"/>
                    </a:cubicBezTo>
                    <a:cubicBezTo>
                      <a:pt x="409575" y="713954"/>
                      <a:pt x="408992" y="720701"/>
                      <a:pt x="407826" y="726803"/>
                    </a:cubicBezTo>
                    <a:cubicBezTo>
                      <a:pt x="406660" y="732905"/>
                      <a:pt x="404725" y="738151"/>
                      <a:pt x="402022" y="742541"/>
                    </a:cubicBezTo>
                    <a:cubicBezTo>
                      <a:pt x="399318" y="746932"/>
                      <a:pt x="395783" y="750330"/>
                      <a:pt x="391418" y="752736"/>
                    </a:cubicBezTo>
                    <a:cubicBezTo>
                      <a:pt x="387052" y="755142"/>
                      <a:pt x="381669" y="756345"/>
                      <a:pt x="375270" y="756345"/>
                    </a:cubicBezTo>
                    <a:cubicBezTo>
                      <a:pt x="369217" y="756345"/>
                      <a:pt x="364120" y="755266"/>
                      <a:pt x="359978" y="753108"/>
                    </a:cubicBezTo>
                    <a:cubicBezTo>
                      <a:pt x="355835" y="750950"/>
                      <a:pt x="352499" y="747775"/>
                      <a:pt x="349969" y="743583"/>
                    </a:cubicBezTo>
                    <a:cubicBezTo>
                      <a:pt x="347439" y="739391"/>
                      <a:pt x="345640" y="734232"/>
                      <a:pt x="344574" y="728105"/>
                    </a:cubicBezTo>
                    <a:cubicBezTo>
                      <a:pt x="343507" y="721978"/>
                      <a:pt x="342974" y="714946"/>
                      <a:pt x="342974" y="707009"/>
                    </a:cubicBezTo>
                    <a:cubicBezTo>
                      <a:pt x="342974" y="699666"/>
                      <a:pt x="343569" y="692932"/>
                      <a:pt x="344760" y="686805"/>
                    </a:cubicBezTo>
                    <a:cubicBezTo>
                      <a:pt x="345951" y="680678"/>
                      <a:pt x="347885" y="675420"/>
                      <a:pt x="350564" y="671029"/>
                    </a:cubicBezTo>
                    <a:cubicBezTo>
                      <a:pt x="353243" y="666639"/>
                      <a:pt x="356765" y="663241"/>
                      <a:pt x="361131" y="660835"/>
                    </a:cubicBezTo>
                    <a:cubicBezTo>
                      <a:pt x="365497" y="658429"/>
                      <a:pt x="370854" y="657225"/>
                      <a:pt x="377204" y="657225"/>
                    </a:cubicBezTo>
                    <a:close/>
                    <a:moveTo>
                      <a:pt x="121220" y="519336"/>
                    </a:moveTo>
                    <a:cubicBezTo>
                      <a:pt x="122758" y="519336"/>
                      <a:pt x="124023" y="519485"/>
                      <a:pt x="125015" y="519783"/>
                    </a:cubicBezTo>
                    <a:cubicBezTo>
                      <a:pt x="126007" y="520080"/>
                      <a:pt x="126814" y="520552"/>
                      <a:pt x="127434" y="521197"/>
                    </a:cubicBezTo>
                    <a:cubicBezTo>
                      <a:pt x="128054" y="521841"/>
                      <a:pt x="128475" y="522722"/>
                      <a:pt x="128699" y="523838"/>
                    </a:cubicBezTo>
                    <a:cubicBezTo>
                      <a:pt x="128922" y="524954"/>
                      <a:pt x="129034" y="526331"/>
                      <a:pt x="129034" y="527968"/>
                    </a:cubicBezTo>
                    <a:cubicBezTo>
                      <a:pt x="129034" y="529605"/>
                      <a:pt x="128922" y="530970"/>
                      <a:pt x="128699" y="532061"/>
                    </a:cubicBezTo>
                    <a:cubicBezTo>
                      <a:pt x="128475" y="533152"/>
                      <a:pt x="128054" y="534033"/>
                      <a:pt x="127434" y="534703"/>
                    </a:cubicBezTo>
                    <a:cubicBezTo>
                      <a:pt x="126814" y="535372"/>
                      <a:pt x="126007" y="535844"/>
                      <a:pt x="125015" y="536117"/>
                    </a:cubicBezTo>
                    <a:cubicBezTo>
                      <a:pt x="124023" y="536389"/>
                      <a:pt x="122758" y="536526"/>
                      <a:pt x="121220" y="536526"/>
                    </a:cubicBezTo>
                    <a:cubicBezTo>
                      <a:pt x="119633" y="536526"/>
                      <a:pt x="118343" y="536389"/>
                      <a:pt x="117351" y="536117"/>
                    </a:cubicBezTo>
                    <a:cubicBezTo>
                      <a:pt x="116358" y="535844"/>
                      <a:pt x="115565" y="535372"/>
                      <a:pt x="114969" y="534703"/>
                    </a:cubicBezTo>
                    <a:cubicBezTo>
                      <a:pt x="114374" y="534033"/>
                      <a:pt x="113965" y="533152"/>
                      <a:pt x="113741" y="532061"/>
                    </a:cubicBezTo>
                    <a:cubicBezTo>
                      <a:pt x="113518" y="530970"/>
                      <a:pt x="113407" y="529605"/>
                      <a:pt x="113407" y="527968"/>
                    </a:cubicBezTo>
                    <a:cubicBezTo>
                      <a:pt x="113407" y="526331"/>
                      <a:pt x="113518" y="524954"/>
                      <a:pt x="113741" y="523838"/>
                    </a:cubicBezTo>
                    <a:cubicBezTo>
                      <a:pt x="113965" y="522722"/>
                      <a:pt x="114374" y="521841"/>
                      <a:pt x="114969" y="521197"/>
                    </a:cubicBezTo>
                    <a:cubicBezTo>
                      <a:pt x="115565" y="520552"/>
                      <a:pt x="116358" y="520080"/>
                      <a:pt x="117351" y="519783"/>
                    </a:cubicBezTo>
                    <a:cubicBezTo>
                      <a:pt x="118343" y="519485"/>
                      <a:pt x="119633" y="519336"/>
                      <a:pt x="121220" y="519336"/>
                    </a:cubicBezTo>
                    <a:close/>
                    <a:moveTo>
                      <a:pt x="184770" y="491654"/>
                    </a:moveTo>
                    <a:cubicBezTo>
                      <a:pt x="181644" y="493192"/>
                      <a:pt x="178903" y="494730"/>
                      <a:pt x="176547" y="496268"/>
                    </a:cubicBezTo>
                    <a:cubicBezTo>
                      <a:pt x="174190" y="497806"/>
                      <a:pt x="172256" y="499393"/>
                      <a:pt x="170743" y="501030"/>
                    </a:cubicBezTo>
                    <a:cubicBezTo>
                      <a:pt x="169230" y="502667"/>
                      <a:pt x="168088" y="504391"/>
                      <a:pt x="167320" y="506202"/>
                    </a:cubicBezTo>
                    <a:cubicBezTo>
                      <a:pt x="166551" y="508013"/>
                      <a:pt x="166166" y="510010"/>
                      <a:pt x="166166" y="512192"/>
                    </a:cubicBezTo>
                    <a:cubicBezTo>
                      <a:pt x="166166" y="517005"/>
                      <a:pt x="167816" y="520725"/>
                      <a:pt x="171115" y="523355"/>
                    </a:cubicBezTo>
                    <a:cubicBezTo>
                      <a:pt x="174414" y="525984"/>
                      <a:pt x="179337" y="527299"/>
                      <a:pt x="185886" y="527299"/>
                    </a:cubicBezTo>
                    <a:cubicBezTo>
                      <a:pt x="192236" y="527299"/>
                      <a:pt x="197036" y="525971"/>
                      <a:pt x="200285" y="523317"/>
                    </a:cubicBezTo>
                    <a:cubicBezTo>
                      <a:pt x="203534" y="520663"/>
                      <a:pt x="205159" y="517054"/>
                      <a:pt x="205159" y="512490"/>
                    </a:cubicBezTo>
                    <a:cubicBezTo>
                      <a:pt x="205159" y="510208"/>
                      <a:pt x="204737" y="508137"/>
                      <a:pt x="203894" y="506277"/>
                    </a:cubicBezTo>
                    <a:cubicBezTo>
                      <a:pt x="203051" y="504416"/>
                      <a:pt x="201773" y="502680"/>
                      <a:pt x="200062" y="501068"/>
                    </a:cubicBezTo>
                    <a:cubicBezTo>
                      <a:pt x="198350" y="499455"/>
                      <a:pt x="196217" y="497893"/>
                      <a:pt x="193662" y="496379"/>
                    </a:cubicBezTo>
                    <a:cubicBezTo>
                      <a:pt x="191107" y="494866"/>
                      <a:pt x="188143" y="493291"/>
                      <a:pt x="184770" y="491654"/>
                    </a:cubicBezTo>
                    <a:close/>
                    <a:moveTo>
                      <a:pt x="511075" y="488380"/>
                    </a:moveTo>
                    <a:lnTo>
                      <a:pt x="582587" y="488380"/>
                    </a:lnTo>
                    <a:cubicBezTo>
                      <a:pt x="583034" y="488380"/>
                      <a:pt x="583443" y="488492"/>
                      <a:pt x="583815" y="488715"/>
                    </a:cubicBezTo>
                    <a:cubicBezTo>
                      <a:pt x="584187" y="488938"/>
                      <a:pt x="584485" y="489261"/>
                      <a:pt x="584708" y="489682"/>
                    </a:cubicBezTo>
                    <a:cubicBezTo>
                      <a:pt x="584931" y="490104"/>
                      <a:pt x="585105" y="490650"/>
                      <a:pt x="585229" y="491319"/>
                    </a:cubicBezTo>
                    <a:cubicBezTo>
                      <a:pt x="585353" y="491989"/>
                      <a:pt x="585415" y="492795"/>
                      <a:pt x="585415" y="493738"/>
                    </a:cubicBezTo>
                    <a:cubicBezTo>
                      <a:pt x="585415" y="495623"/>
                      <a:pt x="585179" y="497000"/>
                      <a:pt x="584708" y="497868"/>
                    </a:cubicBezTo>
                    <a:cubicBezTo>
                      <a:pt x="584237" y="498736"/>
                      <a:pt x="583530" y="499170"/>
                      <a:pt x="582587" y="499170"/>
                    </a:cubicBezTo>
                    <a:lnTo>
                      <a:pt x="511075" y="499170"/>
                    </a:lnTo>
                    <a:cubicBezTo>
                      <a:pt x="510133" y="499170"/>
                      <a:pt x="509438" y="498736"/>
                      <a:pt x="508992" y="497868"/>
                    </a:cubicBezTo>
                    <a:cubicBezTo>
                      <a:pt x="508545" y="497000"/>
                      <a:pt x="508322" y="495623"/>
                      <a:pt x="508322" y="493738"/>
                    </a:cubicBezTo>
                    <a:cubicBezTo>
                      <a:pt x="508322" y="491902"/>
                      <a:pt x="508545" y="490550"/>
                      <a:pt x="508992" y="489682"/>
                    </a:cubicBezTo>
                    <a:cubicBezTo>
                      <a:pt x="509438" y="488814"/>
                      <a:pt x="510133" y="488380"/>
                      <a:pt x="511075" y="488380"/>
                    </a:cubicBezTo>
                    <a:close/>
                    <a:moveTo>
                      <a:pt x="254719" y="486892"/>
                    </a:moveTo>
                    <a:cubicBezTo>
                      <a:pt x="252883" y="486892"/>
                      <a:pt x="251048" y="487053"/>
                      <a:pt x="249212" y="487375"/>
                    </a:cubicBezTo>
                    <a:cubicBezTo>
                      <a:pt x="247377" y="487698"/>
                      <a:pt x="245603" y="488144"/>
                      <a:pt x="243892" y="488715"/>
                    </a:cubicBezTo>
                    <a:cubicBezTo>
                      <a:pt x="242180" y="489285"/>
                      <a:pt x="240543" y="489955"/>
                      <a:pt x="238980" y="490724"/>
                    </a:cubicBezTo>
                    <a:cubicBezTo>
                      <a:pt x="237418" y="491493"/>
                      <a:pt x="235991" y="492324"/>
                      <a:pt x="234701" y="493217"/>
                    </a:cubicBezTo>
                    <a:cubicBezTo>
                      <a:pt x="234701" y="499617"/>
                      <a:pt x="235111" y="504974"/>
                      <a:pt x="235929" y="509290"/>
                    </a:cubicBezTo>
                    <a:cubicBezTo>
                      <a:pt x="236748" y="513606"/>
                      <a:pt x="237939" y="517067"/>
                      <a:pt x="239501" y="519671"/>
                    </a:cubicBezTo>
                    <a:cubicBezTo>
                      <a:pt x="241064" y="522276"/>
                      <a:pt x="243011" y="524136"/>
                      <a:pt x="245343" y="525252"/>
                    </a:cubicBezTo>
                    <a:cubicBezTo>
                      <a:pt x="247674" y="526368"/>
                      <a:pt x="250403" y="526926"/>
                      <a:pt x="253528" y="526926"/>
                    </a:cubicBezTo>
                    <a:cubicBezTo>
                      <a:pt x="256703" y="526926"/>
                      <a:pt x="259457" y="526331"/>
                      <a:pt x="261788" y="525141"/>
                    </a:cubicBezTo>
                    <a:cubicBezTo>
                      <a:pt x="264120" y="523950"/>
                      <a:pt x="266055" y="522350"/>
                      <a:pt x="267593" y="520341"/>
                    </a:cubicBezTo>
                    <a:cubicBezTo>
                      <a:pt x="269130" y="518332"/>
                      <a:pt x="270259" y="516074"/>
                      <a:pt x="270978" y="513569"/>
                    </a:cubicBezTo>
                    <a:cubicBezTo>
                      <a:pt x="271698" y="511064"/>
                      <a:pt x="272057" y="508497"/>
                      <a:pt x="272057" y="505867"/>
                    </a:cubicBezTo>
                    <a:cubicBezTo>
                      <a:pt x="272057" y="502990"/>
                      <a:pt x="271772" y="500373"/>
                      <a:pt x="271202" y="498017"/>
                    </a:cubicBezTo>
                    <a:cubicBezTo>
                      <a:pt x="270631" y="495660"/>
                      <a:pt x="269676" y="493663"/>
                      <a:pt x="268337" y="492026"/>
                    </a:cubicBezTo>
                    <a:cubicBezTo>
                      <a:pt x="266997" y="490389"/>
                      <a:pt x="265211" y="489124"/>
                      <a:pt x="262979" y="488231"/>
                    </a:cubicBezTo>
                    <a:cubicBezTo>
                      <a:pt x="260746" y="487338"/>
                      <a:pt x="257993" y="486892"/>
                      <a:pt x="254719" y="486892"/>
                    </a:cubicBezTo>
                    <a:close/>
                    <a:moveTo>
                      <a:pt x="121220" y="467618"/>
                    </a:moveTo>
                    <a:cubicBezTo>
                      <a:pt x="122758" y="467618"/>
                      <a:pt x="124023" y="467755"/>
                      <a:pt x="125015" y="468028"/>
                    </a:cubicBezTo>
                    <a:cubicBezTo>
                      <a:pt x="126007" y="468301"/>
                      <a:pt x="126814" y="468772"/>
                      <a:pt x="127434" y="469442"/>
                    </a:cubicBezTo>
                    <a:cubicBezTo>
                      <a:pt x="128054" y="470111"/>
                      <a:pt x="128475" y="471004"/>
                      <a:pt x="128699" y="472121"/>
                    </a:cubicBezTo>
                    <a:cubicBezTo>
                      <a:pt x="128922" y="473237"/>
                      <a:pt x="129034" y="474638"/>
                      <a:pt x="129034" y="476325"/>
                    </a:cubicBezTo>
                    <a:cubicBezTo>
                      <a:pt x="129034" y="477912"/>
                      <a:pt x="128922" y="479252"/>
                      <a:pt x="128699" y="480343"/>
                    </a:cubicBezTo>
                    <a:cubicBezTo>
                      <a:pt x="128475" y="481435"/>
                      <a:pt x="128054" y="482315"/>
                      <a:pt x="127434" y="482985"/>
                    </a:cubicBezTo>
                    <a:cubicBezTo>
                      <a:pt x="126814" y="483655"/>
                      <a:pt x="126007" y="484126"/>
                      <a:pt x="125015" y="484399"/>
                    </a:cubicBezTo>
                    <a:cubicBezTo>
                      <a:pt x="124023" y="484672"/>
                      <a:pt x="122758" y="484808"/>
                      <a:pt x="121220" y="484808"/>
                    </a:cubicBezTo>
                    <a:cubicBezTo>
                      <a:pt x="119633" y="484808"/>
                      <a:pt x="118343" y="484672"/>
                      <a:pt x="117351" y="484399"/>
                    </a:cubicBezTo>
                    <a:cubicBezTo>
                      <a:pt x="116358" y="484126"/>
                      <a:pt x="115565" y="483655"/>
                      <a:pt x="114969" y="482985"/>
                    </a:cubicBezTo>
                    <a:cubicBezTo>
                      <a:pt x="114374" y="482315"/>
                      <a:pt x="113965" y="481435"/>
                      <a:pt x="113741" y="480343"/>
                    </a:cubicBezTo>
                    <a:cubicBezTo>
                      <a:pt x="113518" y="479252"/>
                      <a:pt x="113407" y="477912"/>
                      <a:pt x="113407" y="476325"/>
                    </a:cubicBezTo>
                    <a:cubicBezTo>
                      <a:pt x="113407" y="474638"/>
                      <a:pt x="113518" y="473237"/>
                      <a:pt x="113741" y="472121"/>
                    </a:cubicBezTo>
                    <a:cubicBezTo>
                      <a:pt x="113965" y="471004"/>
                      <a:pt x="114374" y="470111"/>
                      <a:pt x="114969" y="469442"/>
                    </a:cubicBezTo>
                    <a:cubicBezTo>
                      <a:pt x="115565" y="468772"/>
                      <a:pt x="116358" y="468301"/>
                      <a:pt x="117351" y="468028"/>
                    </a:cubicBezTo>
                    <a:cubicBezTo>
                      <a:pt x="118343" y="467755"/>
                      <a:pt x="119633" y="467618"/>
                      <a:pt x="121220" y="467618"/>
                    </a:cubicBezTo>
                    <a:close/>
                    <a:moveTo>
                      <a:pt x="457200" y="452364"/>
                    </a:moveTo>
                    <a:lnTo>
                      <a:pt x="440605" y="500361"/>
                    </a:lnTo>
                    <a:lnTo>
                      <a:pt x="474092" y="500361"/>
                    </a:lnTo>
                    <a:lnTo>
                      <a:pt x="457274" y="452364"/>
                    </a:lnTo>
                    <a:close/>
                    <a:moveTo>
                      <a:pt x="801365" y="450206"/>
                    </a:moveTo>
                    <a:lnTo>
                      <a:pt x="801365" y="525141"/>
                    </a:lnTo>
                    <a:lnTo>
                      <a:pt x="814536" y="525141"/>
                    </a:lnTo>
                    <a:cubicBezTo>
                      <a:pt x="820688" y="525141"/>
                      <a:pt x="825872" y="524372"/>
                      <a:pt x="830088" y="522834"/>
                    </a:cubicBezTo>
                    <a:cubicBezTo>
                      <a:pt x="834305" y="521296"/>
                      <a:pt x="837828" y="518939"/>
                      <a:pt x="840655" y="515764"/>
                    </a:cubicBezTo>
                    <a:cubicBezTo>
                      <a:pt x="843483" y="512589"/>
                      <a:pt x="845604" y="508608"/>
                      <a:pt x="847018" y="503821"/>
                    </a:cubicBezTo>
                    <a:cubicBezTo>
                      <a:pt x="848432" y="499034"/>
                      <a:pt x="849138" y="493366"/>
                      <a:pt x="849138" y="486817"/>
                    </a:cubicBezTo>
                    <a:cubicBezTo>
                      <a:pt x="849138" y="481608"/>
                      <a:pt x="848494" y="476759"/>
                      <a:pt x="847204" y="472269"/>
                    </a:cubicBezTo>
                    <a:cubicBezTo>
                      <a:pt x="845914" y="467780"/>
                      <a:pt x="843892" y="463898"/>
                      <a:pt x="841139" y="460624"/>
                    </a:cubicBezTo>
                    <a:cubicBezTo>
                      <a:pt x="838386" y="457349"/>
                      <a:pt x="834901" y="454794"/>
                      <a:pt x="830684" y="452959"/>
                    </a:cubicBezTo>
                    <a:cubicBezTo>
                      <a:pt x="826467" y="451123"/>
                      <a:pt x="821035" y="450206"/>
                      <a:pt x="814387" y="450206"/>
                    </a:cubicBezTo>
                    <a:close/>
                    <a:moveTo>
                      <a:pt x="731155" y="449089"/>
                    </a:moveTo>
                    <a:cubicBezTo>
                      <a:pt x="725606" y="449089"/>
                      <a:pt x="720948" y="450131"/>
                      <a:pt x="717183" y="452215"/>
                    </a:cubicBezTo>
                    <a:cubicBezTo>
                      <a:pt x="713417" y="454298"/>
                      <a:pt x="710357" y="457076"/>
                      <a:pt x="708004" y="460549"/>
                    </a:cubicBezTo>
                    <a:cubicBezTo>
                      <a:pt x="705651" y="464022"/>
                      <a:pt x="703966" y="468077"/>
                      <a:pt x="702950" y="472716"/>
                    </a:cubicBezTo>
                    <a:cubicBezTo>
                      <a:pt x="701935" y="477354"/>
                      <a:pt x="701427" y="482228"/>
                      <a:pt x="701427" y="487338"/>
                    </a:cubicBezTo>
                    <a:cubicBezTo>
                      <a:pt x="701427" y="492994"/>
                      <a:pt x="701897" y="498203"/>
                      <a:pt x="702839" y="502965"/>
                    </a:cubicBezTo>
                    <a:cubicBezTo>
                      <a:pt x="703780" y="507728"/>
                      <a:pt x="705366" y="511833"/>
                      <a:pt x="707595" y="515281"/>
                    </a:cubicBezTo>
                    <a:cubicBezTo>
                      <a:pt x="709825" y="518729"/>
                      <a:pt x="712810" y="521407"/>
                      <a:pt x="716551" y="523317"/>
                    </a:cubicBezTo>
                    <a:cubicBezTo>
                      <a:pt x="720292" y="525227"/>
                      <a:pt x="724986" y="526182"/>
                      <a:pt x="730634" y="526182"/>
                    </a:cubicBezTo>
                    <a:cubicBezTo>
                      <a:pt x="736233" y="526182"/>
                      <a:pt x="740940" y="525141"/>
                      <a:pt x="744755" y="523057"/>
                    </a:cubicBezTo>
                    <a:cubicBezTo>
                      <a:pt x="748571" y="520973"/>
                      <a:pt x="751642" y="518158"/>
                      <a:pt x="753971" y="514611"/>
                    </a:cubicBezTo>
                    <a:cubicBezTo>
                      <a:pt x="756300" y="511064"/>
                      <a:pt x="757959" y="506959"/>
                      <a:pt x="758950" y="502295"/>
                    </a:cubicBezTo>
                    <a:cubicBezTo>
                      <a:pt x="759941" y="497632"/>
                      <a:pt x="760437" y="492696"/>
                      <a:pt x="760437" y="487487"/>
                    </a:cubicBezTo>
                    <a:cubicBezTo>
                      <a:pt x="760437" y="482030"/>
                      <a:pt x="759954" y="476957"/>
                      <a:pt x="758988" y="472269"/>
                    </a:cubicBezTo>
                    <a:cubicBezTo>
                      <a:pt x="758021" y="467581"/>
                      <a:pt x="756411" y="463513"/>
                      <a:pt x="754156" y="460065"/>
                    </a:cubicBezTo>
                    <a:cubicBezTo>
                      <a:pt x="751902" y="456618"/>
                      <a:pt x="748892" y="453926"/>
                      <a:pt x="745127" y="451991"/>
                    </a:cubicBezTo>
                    <a:cubicBezTo>
                      <a:pt x="741362" y="450057"/>
                      <a:pt x="736704" y="449089"/>
                      <a:pt x="731155" y="449089"/>
                    </a:cubicBezTo>
                    <a:close/>
                    <a:moveTo>
                      <a:pt x="1033685" y="448643"/>
                    </a:moveTo>
                    <a:cubicBezTo>
                      <a:pt x="1029469" y="448643"/>
                      <a:pt x="1026046" y="449635"/>
                      <a:pt x="1023416" y="451619"/>
                    </a:cubicBezTo>
                    <a:cubicBezTo>
                      <a:pt x="1020787" y="453604"/>
                      <a:pt x="1018716" y="456332"/>
                      <a:pt x="1017203" y="459805"/>
                    </a:cubicBezTo>
                    <a:cubicBezTo>
                      <a:pt x="1015690" y="463278"/>
                      <a:pt x="1014660" y="467346"/>
                      <a:pt x="1014114" y="472009"/>
                    </a:cubicBezTo>
                    <a:cubicBezTo>
                      <a:pt x="1013569" y="476672"/>
                      <a:pt x="1013296" y="481683"/>
                      <a:pt x="1013296" y="487041"/>
                    </a:cubicBezTo>
                    <a:cubicBezTo>
                      <a:pt x="1013296" y="494234"/>
                      <a:pt x="1013668" y="500348"/>
                      <a:pt x="1014412" y="505384"/>
                    </a:cubicBezTo>
                    <a:cubicBezTo>
                      <a:pt x="1015156" y="510419"/>
                      <a:pt x="1016335" y="514524"/>
                      <a:pt x="1017947" y="517699"/>
                    </a:cubicBezTo>
                    <a:cubicBezTo>
                      <a:pt x="1019559" y="520874"/>
                      <a:pt x="1021618" y="523181"/>
                      <a:pt x="1024123" y="524620"/>
                    </a:cubicBezTo>
                    <a:cubicBezTo>
                      <a:pt x="1026628" y="526058"/>
                      <a:pt x="1029667" y="526778"/>
                      <a:pt x="1033239" y="526778"/>
                    </a:cubicBezTo>
                    <a:cubicBezTo>
                      <a:pt x="1036017" y="526778"/>
                      <a:pt x="1038460" y="526331"/>
                      <a:pt x="1040569" y="525438"/>
                    </a:cubicBezTo>
                    <a:cubicBezTo>
                      <a:pt x="1042677" y="524545"/>
                      <a:pt x="1044488" y="523268"/>
                      <a:pt x="1046001" y="521606"/>
                    </a:cubicBezTo>
                    <a:cubicBezTo>
                      <a:pt x="1047514" y="519944"/>
                      <a:pt x="1048767" y="517947"/>
                      <a:pt x="1049759" y="515616"/>
                    </a:cubicBezTo>
                    <a:cubicBezTo>
                      <a:pt x="1050751" y="513284"/>
                      <a:pt x="1051545" y="510704"/>
                      <a:pt x="1052140" y="507876"/>
                    </a:cubicBezTo>
                    <a:cubicBezTo>
                      <a:pt x="1052735" y="505049"/>
                      <a:pt x="1053145" y="501985"/>
                      <a:pt x="1053368" y="498686"/>
                    </a:cubicBezTo>
                    <a:cubicBezTo>
                      <a:pt x="1053591" y="495387"/>
                      <a:pt x="1053703" y="491952"/>
                      <a:pt x="1053703" y="488380"/>
                    </a:cubicBezTo>
                    <a:cubicBezTo>
                      <a:pt x="1053703" y="483568"/>
                      <a:pt x="1053529" y="479252"/>
                      <a:pt x="1053182" y="475432"/>
                    </a:cubicBezTo>
                    <a:cubicBezTo>
                      <a:pt x="1052835" y="471612"/>
                      <a:pt x="1052326" y="468239"/>
                      <a:pt x="1051656" y="465312"/>
                    </a:cubicBezTo>
                    <a:cubicBezTo>
                      <a:pt x="1050987" y="462385"/>
                      <a:pt x="1050118" y="459867"/>
                      <a:pt x="1049052" y="457759"/>
                    </a:cubicBezTo>
                    <a:cubicBezTo>
                      <a:pt x="1047985" y="455650"/>
                      <a:pt x="1046708" y="453914"/>
                      <a:pt x="1045220" y="452550"/>
                    </a:cubicBezTo>
                    <a:cubicBezTo>
                      <a:pt x="1043731" y="451185"/>
                      <a:pt x="1042032" y="450193"/>
                      <a:pt x="1040122" y="449573"/>
                    </a:cubicBezTo>
                    <a:cubicBezTo>
                      <a:pt x="1038212" y="448953"/>
                      <a:pt x="1036067" y="448643"/>
                      <a:pt x="1033685" y="448643"/>
                    </a:cubicBezTo>
                    <a:close/>
                    <a:moveTo>
                      <a:pt x="185588" y="448122"/>
                    </a:moveTo>
                    <a:cubicBezTo>
                      <a:pt x="180230" y="448122"/>
                      <a:pt x="176175" y="449337"/>
                      <a:pt x="173422" y="451768"/>
                    </a:cubicBezTo>
                    <a:cubicBezTo>
                      <a:pt x="170668" y="454199"/>
                      <a:pt x="169292" y="457523"/>
                      <a:pt x="169292" y="461740"/>
                    </a:cubicBezTo>
                    <a:cubicBezTo>
                      <a:pt x="169292" y="463675"/>
                      <a:pt x="169626" y="465473"/>
                      <a:pt x="170296" y="467135"/>
                    </a:cubicBezTo>
                    <a:cubicBezTo>
                      <a:pt x="170966" y="468797"/>
                      <a:pt x="172008" y="470372"/>
                      <a:pt x="173422" y="471860"/>
                    </a:cubicBezTo>
                    <a:cubicBezTo>
                      <a:pt x="174835" y="473348"/>
                      <a:pt x="176621" y="474799"/>
                      <a:pt x="178779" y="476213"/>
                    </a:cubicBezTo>
                    <a:cubicBezTo>
                      <a:pt x="180937" y="477627"/>
                      <a:pt x="183505" y="479103"/>
                      <a:pt x="186481" y="480641"/>
                    </a:cubicBezTo>
                    <a:cubicBezTo>
                      <a:pt x="191492" y="478061"/>
                      <a:pt x="195336" y="475209"/>
                      <a:pt x="198015" y="472083"/>
                    </a:cubicBezTo>
                    <a:cubicBezTo>
                      <a:pt x="200694" y="468958"/>
                      <a:pt x="202034" y="465510"/>
                      <a:pt x="202034" y="461740"/>
                    </a:cubicBezTo>
                    <a:cubicBezTo>
                      <a:pt x="202034" y="459656"/>
                      <a:pt x="201674" y="457771"/>
                      <a:pt x="200955" y="456084"/>
                    </a:cubicBezTo>
                    <a:cubicBezTo>
                      <a:pt x="200235" y="454398"/>
                      <a:pt x="199181" y="452959"/>
                      <a:pt x="197792" y="451768"/>
                    </a:cubicBezTo>
                    <a:cubicBezTo>
                      <a:pt x="196403" y="450578"/>
                      <a:pt x="194679" y="449672"/>
                      <a:pt x="192620" y="449052"/>
                    </a:cubicBezTo>
                    <a:cubicBezTo>
                      <a:pt x="190562" y="448432"/>
                      <a:pt x="188217" y="448122"/>
                      <a:pt x="185588" y="448122"/>
                    </a:cubicBezTo>
                    <a:close/>
                    <a:moveTo>
                      <a:pt x="879053" y="439564"/>
                    </a:moveTo>
                    <a:lnTo>
                      <a:pt x="924743" y="439564"/>
                    </a:lnTo>
                    <a:cubicBezTo>
                      <a:pt x="925140" y="439564"/>
                      <a:pt x="925500" y="439664"/>
                      <a:pt x="925822" y="439862"/>
                    </a:cubicBezTo>
                    <a:cubicBezTo>
                      <a:pt x="926145" y="440060"/>
                      <a:pt x="926405" y="440383"/>
                      <a:pt x="926604" y="440829"/>
                    </a:cubicBezTo>
                    <a:cubicBezTo>
                      <a:pt x="926802" y="441276"/>
                      <a:pt x="926963" y="441834"/>
                      <a:pt x="927087" y="442504"/>
                    </a:cubicBezTo>
                    <a:cubicBezTo>
                      <a:pt x="927211" y="443173"/>
                      <a:pt x="927273" y="444004"/>
                      <a:pt x="927273" y="444997"/>
                    </a:cubicBezTo>
                    <a:cubicBezTo>
                      <a:pt x="927273" y="445890"/>
                      <a:pt x="927211" y="446671"/>
                      <a:pt x="927087" y="447341"/>
                    </a:cubicBezTo>
                    <a:cubicBezTo>
                      <a:pt x="926963" y="448010"/>
                      <a:pt x="926802" y="448556"/>
                      <a:pt x="926604" y="448978"/>
                    </a:cubicBezTo>
                    <a:cubicBezTo>
                      <a:pt x="926405" y="449399"/>
                      <a:pt x="926145" y="449709"/>
                      <a:pt x="925822" y="449908"/>
                    </a:cubicBezTo>
                    <a:cubicBezTo>
                      <a:pt x="925500" y="450106"/>
                      <a:pt x="925140" y="450206"/>
                      <a:pt x="924743" y="450206"/>
                    </a:cubicBezTo>
                    <a:lnTo>
                      <a:pt x="887090" y="450206"/>
                    </a:lnTo>
                    <a:lnTo>
                      <a:pt x="887090" y="480418"/>
                    </a:lnTo>
                    <a:lnTo>
                      <a:pt x="919385" y="480418"/>
                    </a:lnTo>
                    <a:cubicBezTo>
                      <a:pt x="919782" y="480418"/>
                      <a:pt x="920142" y="480529"/>
                      <a:pt x="920464" y="480753"/>
                    </a:cubicBezTo>
                    <a:cubicBezTo>
                      <a:pt x="920787" y="480976"/>
                      <a:pt x="921060" y="481286"/>
                      <a:pt x="921283" y="481683"/>
                    </a:cubicBezTo>
                    <a:cubicBezTo>
                      <a:pt x="921506" y="482080"/>
                      <a:pt x="921667" y="482625"/>
                      <a:pt x="921767" y="483320"/>
                    </a:cubicBezTo>
                    <a:cubicBezTo>
                      <a:pt x="921866" y="484014"/>
                      <a:pt x="921915" y="484833"/>
                      <a:pt x="921915" y="485775"/>
                    </a:cubicBezTo>
                    <a:cubicBezTo>
                      <a:pt x="921915" y="486668"/>
                      <a:pt x="921866" y="487437"/>
                      <a:pt x="921767" y="488082"/>
                    </a:cubicBezTo>
                    <a:cubicBezTo>
                      <a:pt x="921667" y="488727"/>
                      <a:pt x="921506" y="489248"/>
                      <a:pt x="921283" y="489645"/>
                    </a:cubicBezTo>
                    <a:cubicBezTo>
                      <a:pt x="921060" y="490042"/>
                      <a:pt x="920787" y="490327"/>
                      <a:pt x="920464" y="490501"/>
                    </a:cubicBezTo>
                    <a:cubicBezTo>
                      <a:pt x="920142" y="490674"/>
                      <a:pt x="919782" y="490761"/>
                      <a:pt x="919385" y="490761"/>
                    </a:cubicBezTo>
                    <a:lnTo>
                      <a:pt x="887090" y="490761"/>
                    </a:lnTo>
                    <a:lnTo>
                      <a:pt x="887090" y="525215"/>
                    </a:lnTo>
                    <a:lnTo>
                      <a:pt x="925264" y="525215"/>
                    </a:lnTo>
                    <a:cubicBezTo>
                      <a:pt x="925661" y="525215"/>
                      <a:pt x="926021" y="525314"/>
                      <a:pt x="926343" y="525513"/>
                    </a:cubicBezTo>
                    <a:cubicBezTo>
                      <a:pt x="926666" y="525711"/>
                      <a:pt x="926951" y="526021"/>
                      <a:pt x="927199" y="526443"/>
                    </a:cubicBezTo>
                    <a:cubicBezTo>
                      <a:pt x="927447" y="526864"/>
                      <a:pt x="927620" y="527410"/>
                      <a:pt x="927720" y="528080"/>
                    </a:cubicBezTo>
                    <a:cubicBezTo>
                      <a:pt x="927819" y="528750"/>
                      <a:pt x="927869" y="529581"/>
                      <a:pt x="927869" y="530573"/>
                    </a:cubicBezTo>
                    <a:cubicBezTo>
                      <a:pt x="927869" y="531466"/>
                      <a:pt x="927819" y="532247"/>
                      <a:pt x="927720" y="532917"/>
                    </a:cubicBezTo>
                    <a:cubicBezTo>
                      <a:pt x="927620" y="533587"/>
                      <a:pt x="927447" y="534145"/>
                      <a:pt x="927199" y="534591"/>
                    </a:cubicBezTo>
                    <a:cubicBezTo>
                      <a:pt x="926951" y="535038"/>
                      <a:pt x="926666" y="535360"/>
                      <a:pt x="926343" y="535559"/>
                    </a:cubicBezTo>
                    <a:cubicBezTo>
                      <a:pt x="926021" y="535757"/>
                      <a:pt x="925661" y="535856"/>
                      <a:pt x="925264" y="535856"/>
                    </a:cubicBezTo>
                    <a:lnTo>
                      <a:pt x="879053" y="535856"/>
                    </a:lnTo>
                    <a:cubicBezTo>
                      <a:pt x="877912" y="535856"/>
                      <a:pt x="876833" y="535472"/>
                      <a:pt x="875816" y="534703"/>
                    </a:cubicBezTo>
                    <a:cubicBezTo>
                      <a:pt x="874799" y="533934"/>
                      <a:pt x="874290" y="532582"/>
                      <a:pt x="874290" y="530647"/>
                    </a:cubicBezTo>
                    <a:lnTo>
                      <a:pt x="874290" y="444773"/>
                    </a:lnTo>
                    <a:cubicBezTo>
                      <a:pt x="874290" y="442839"/>
                      <a:pt x="874799" y="441487"/>
                      <a:pt x="875816" y="440718"/>
                    </a:cubicBezTo>
                    <a:cubicBezTo>
                      <a:pt x="876833" y="439949"/>
                      <a:pt x="877912" y="439564"/>
                      <a:pt x="879053" y="439564"/>
                    </a:cubicBezTo>
                    <a:close/>
                    <a:moveTo>
                      <a:pt x="793328" y="439564"/>
                    </a:moveTo>
                    <a:lnTo>
                      <a:pt x="815131" y="439564"/>
                    </a:lnTo>
                    <a:cubicBezTo>
                      <a:pt x="823466" y="439564"/>
                      <a:pt x="830510" y="440643"/>
                      <a:pt x="836265" y="442801"/>
                    </a:cubicBezTo>
                    <a:cubicBezTo>
                      <a:pt x="842020" y="444959"/>
                      <a:pt x="846844" y="448060"/>
                      <a:pt x="850738" y="452103"/>
                    </a:cubicBezTo>
                    <a:cubicBezTo>
                      <a:pt x="854633" y="456146"/>
                      <a:pt x="857584" y="461045"/>
                      <a:pt x="859594" y="466800"/>
                    </a:cubicBezTo>
                    <a:cubicBezTo>
                      <a:pt x="861603" y="472555"/>
                      <a:pt x="862607" y="479053"/>
                      <a:pt x="862607" y="486296"/>
                    </a:cubicBezTo>
                    <a:cubicBezTo>
                      <a:pt x="862607" y="494631"/>
                      <a:pt x="861541" y="501911"/>
                      <a:pt x="859408" y="508137"/>
                    </a:cubicBezTo>
                    <a:cubicBezTo>
                      <a:pt x="857274" y="514363"/>
                      <a:pt x="854161" y="519522"/>
                      <a:pt x="850069" y="523615"/>
                    </a:cubicBezTo>
                    <a:cubicBezTo>
                      <a:pt x="845976" y="527708"/>
                      <a:pt x="840953" y="530771"/>
                      <a:pt x="835000" y="532805"/>
                    </a:cubicBezTo>
                    <a:cubicBezTo>
                      <a:pt x="829047" y="534839"/>
                      <a:pt x="821953" y="535856"/>
                      <a:pt x="813717" y="535856"/>
                    </a:cubicBezTo>
                    <a:lnTo>
                      <a:pt x="793328" y="535856"/>
                    </a:lnTo>
                    <a:cubicBezTo>
                      <a:pt x="792187" y="535856"/>
                      <a:pt x="791108" y="535472"/>
                      <a:pt x="790091" y="534703"/>
                    </a:cubicBezTo>
                    <a:cubicBezTo>
                      <a:pt x="789074" y="533934"/>
                      <a:pt x="788565" y="532582"/>
                      <a:pt x="788565" y="530647"/>
                    </a:cubicBezTo>
                    <a:lnTo>
                      <a:pt x="788565" y="444773"/>
                    </a:lnTo>
                    <a:cubicBezTo>
                      <a:pt x="788565" y="442839"/>
                      <a:pt x="789074" y="441487"/>
                      <a:pt x="790091" y="440718"/>
                    </a:cubicBezTo>
                    <a:cubicBezTo>
                      <a:pt x="791108" y="439949"/>
                      <a:pt x="792187" y="439564"/>
                      <a:pt x="793328" y="439564"/>
                    </a:cubicBezTo>
                    <a:close/>
                    <a:moveTo>
                      <a:pt x="364033" y="439564"/>
                    </a:moveTo>
                    <a:lnTo>
                      <a:pt x="406672" y="439564"/>
                    </a:lnTo>
                    <a:cubicBezTo>
                      <a:pt x="407069" y="439564"/>
                      <a:pt x="407454" y="439676"/>
                      <a:pt x="407826" y="439899"/>
                    </a:cubicBezTo>
                    <a:cubicBezTo>
                      <a:pt x="408198" y="440122"/>
                      <a:pt x="408508" y="440457"/>
                      <a:pt x="408756" y="440904"/>
                    </a:cubicBezTo>
                    <a:cubicBezTo>
                      <a:pt x="409004" y="441350"/>
                      <a:pt x="409190" y="441921"/>
                      <a:pt x="409314" y="442615"/>
                    </a:cubicBezTo>
                    <a:cubicBezTo>
                      <a:pt x="409438" y="443310"/>
                      <a:pt x="409500" y="444128"/>
                      <a:pt x="409500" y="445071"/>
                    </a:cubicBezTo>
                    <a:cubicBezTo>
                      <a:pt x="409500" y="446857"/>
                      <a:pt x="409263" y="448246"/>
                      <a:pt x="408787" y="449238"/>
                    </a:cubicBezTo>
                    <a:cubicBezTo>
                      <a:pt x="408312" y="450230"/>
                      <a:pt x="407647" y="450726"/>
                      <a:pt x="406792" y="450726"/>
                    </a:cubicBezTo>
                    <a:lnTo>
                      <a:pt x="372368" y="450726"/>
                    </a:lnTo>
                    <a:lnTo>
                      <a:pt x="372368" y="477739"/>
                    </a:lnTo>
                    <a:cubicBezTo>
                      <a:pt x="374040" y="477491"/>
                      <a:pt x="375749" y="477342"/>
                      <a:pt x="377493" y="477292"/>
                    </a:cubicBezTo>
                    <a:cubicBezTo>
                      <a:pt x="379238" y="477243"/>
                      <a:pt x="381257" y="477218"/>
                      <a:pt x="383552" y="477218"/>
                    </a:cubicBezTo>
                    <a:cubicBezTo>
                      <a:pt x="388856" y="477218"/>
                      <a:pt x="393492" y="477875"/>
                      <a:pt x="397459" y="479190"/>
                    </a:cubicBezTo>
                    <a:cubicBezTo>
                      <a:pt x="401426" y="480504"/>
                      <a:pt x="404736" y="482365"/>
                      <a:pt x="407389" y="484771"/>
                    </a:cubicBezTo>
                    <a:cubicBezTo>
                      <a:pt x="410041" y="487177"/>
                      <a:pt x="412049" y="490092"/>
                      <a:pt x="413410" y="493515"/>
                    </a:cubicBezTo>
                    <a:cubicBezTo>
                      <a:pt x="414772" y="496938"/>
                      <a:pt x="415453" y="500733"/>
                      <a:pt x="415453" y="504900"/>
                    </a:cubicBezTo>
                    <a:cubicBezTo>
                      <a:pt x="415453" y="510059"/>
                      <a:pt x="414585" y="514648"/>
                      <a:pt x="412849" y="518667"/>
                    </a:cubicBezTo>
                    <a:cubicBezTo>
                      <a:pt x="411113" y="522685"/>
                      <a:pt x="408657" y="526071"/>
                      <a:pt x="405482" y="528824"/>
                    </a:cubicBezTo>
                    <a:cubicBezTo>
                      <a:pt x="402307" y="531577"/>
                      <a:pt x="398524" y="533673"/>
                      <a:pt x="394134" y="535112"/>
                    </a:cubicBezTo>
                    <a:cubicBezTo>
                      <a:pt x="389743" y="536551"/>
                      <a:pt x="384869" y="537270"/>
                      <a:pt x="379511" y="537270"/>
                    </a:cubicBezTo>
                    <a:cubicBezTo>
                      <a:pt x="376535" y="537270"/>
                      <a:pt x="373707" y="537059"/>
                      <a:pt x="371028" y="536638"/>
                    </a:cubicBezTo>
                    <a:cubicBezTo>
                      <a:pt x="368349" y="536216"/>
                      <a:pt x="365968" y="535695"/>
                      <a:pt x="363884" y="535075"/>
                    </a:cubicBezTo>
                    <a:cubicBezTo>
                      <a:pt x="361801" y="534455"/>
                      <a:pt x="360089" y="533847"/>
                      <a:pt x="358750" y="533252"/>
                    </a:cubicBezTo>
                    <a:cubicBezTo>
                      <a:pt x="357410" y="532656"/>
                      <a:pt x="356555" y="532185"/>
                      <a:pt x="356182" y="531838"/>
                    </a:cubicBezTo>
                    <a:cubicBezTo>
                      <a:pt x="355810" y="531491"/>
                      <a:pt x="355550" y="531168"/>
                      <a:pt x="355401" y="530870"/>
                    </a:cubicBezTo>
                    <a:cubicBezTo>
                      <a:pt x="355252" y="530573"/>
                      <a:pt x="355116" y="530213"/>
                      <a:pt x="354992" y="529791"/>
                    </a:cubicBezTo>
                    <a:cubicBezTo>
                      <a:pt x="354868" y="529370"/>
                      <a:pt x="354781" y="528836"/>
                      <a:pt x="354731" y="528192"/>
                    </a:cubicBezTo>
                    <a:cubicBezTo>
                      <a:pt x="354682" y="527547"/>
                      <a:pt x="354657" y="526778"/>
                      <a:pt x="354657" y="525885"/>
                    </a:cubicBezTo>
                    <a:cubicBezTo>
                      <a:pt x="354657" y="525041"/>
                      <a:pt x="354694" y="524285"/>
                      <a:pt x="354769" y="523615"/>
                    </a:cubicBezTo>
                    <a:cubicBezTo>
                      <a:pt x="354843" y="522945"/>
                      <a:pt x="354979" y="522400"/>
                      <a:pt x="355178" y="521978"/>
                    </a:cubicBezTo>
                    <a:cubicBezTo>
                      <a:pt x="355376" y="521556"/>
                      <a:pt x="355612" y="521246"/>
                      <a:pt x="355885" y="521048"/>
                    </a:cubicBezTo>
                    <a:cubicBezTo>
                      <a:pt x="356158" y="520849"/>
                      <a:pt x="356468" y="520750"/>
                      <a:pt x="356815" y="520750"/>
                    </a:cubicBezTo>
                    <a:cubicBezTo>
                      <a:pt x="357311" y="520750"/>
                      <a:pt x="358080" y="521060"/>
                      <a:pt x="359122" y="521680"/>
                    </a:cubicBezTo>
                    <a:cubicBezTo>
                      <a:pt x="360164" y="522300"/>
                      <a:pt x="361565" y="522970"/>
                      <a:pt x="363326" y="523689"/>
                    </a:cubicBezTo>
                    <a:cubicBezTo>
                      <a:pt x="365087" y="524409"/>
                      <a:pt x="367270" y="525091"/>
                      <a:pt x="369875" y="525736"/>
                    </a:cubicBezTo>
                    <a:cubicBezTo>
                      <a:pt x="372479" y="526381"/>
                      <a:pt x="375567" y="526703"/>
                      <a:pt x="379139" y="526703"/>
                    </a:cubicBezTo>
                    <a:cubicBezTo>
                      <a:pt x="382463" y="526703"/>
                      <a:pt x="385514" y="526306"/>
                      <a:pt x="388292" y="525513"/>
                    </a:cubicBezTo>
                    <a:cubicBezTo>
                      <a:pt x="391070" y="524719"/>
                      <a:pt x="393464" y="523479"/>
                      <a:pt x="395473" y="521792"/>
                    </a:cubicBezTo>
                    <a:cubicBezTo>
                      <a:pt x="397482" y="520105"/>
                      <a:pt x="399057" y="517984"/>
                      <a:pt x="400198" y="515429"/>
                    </a:cubicBezTo>
                    <a:cubicBezTo>
                      <a:pt x="401339" y="512875"/>
                      <a:pt x="401910" y="509762"/>
                      <a:pt x="401910" y="506091"/>
                    </a:cubicBezTo>
                    <a:cubicBezTo>
                      <a:pt x="401910" y="503015"/>
                      <a:pt x="401426" y="500299"/>
                      <a:pt x="400459" y="497942"/>
                    </a:cubicBezTo>
                    <a:cubicBezTo>
                      <a:pt x="399492" y="495586"/>
                      <a:pt x="398003" y="493626"/>
                      <a:pt x="395994" y="492063"/>
                    </a:cubicBezTo>
                    <a:cubicBezTo>
                      <a:pt x="393985" y="490501"/>
                      <a:pt x="391442" y="489335"/>
                      <a:pt x="388367" y="488566"/>
                    </a:cubicBezTo>
                    <a:cubicBezTo>
                      <a:pt x="385291" y="487797"/>
                      <a:pt x="381620" y="487413"/>
                      <a:pt x="377353" y="487413"/>
                    </a:cubicBezTo>
                    <a:cubicBezTo>
                      <a:pt x="374327" y="487413"/>
                      <a:pt x="371723" y="487561"/>
                      <a:pt x="369540" y="487859"/>
                    </a:cubicBezTo>
                    <a:cubicBezTo>
                      <a:pt x="367357" y="488157"/>
                      <a:pt x="365323" y="488306"/>
                      <a:pt x="363438" y="488306"/>
                    </a:cubicBezTo>
                    <a:cubicBezTo>
                      <a:pt x="362049" y="488306"/>
                      <a:pt x="361057" y="487983"/>
                      <a:pt x="360461" y="487338"/>
                    </a:cubicBezTo>
                    <a:cubicBezTo>
                      <a:pt x="359866" y="486693"/>
                      <a:pt x="359568" y="485453"/>
                      <a:pt x="359568" y="483617"/>
                    </a:cubicBezTo>
                    <a:lnTo>
                      <a:pt x="359568" y="444401"/>
                    </a:lnTo>
                    <a:cubicBezTo>
                      <a:pt x="359568" y="442764"/>
                      <a:pt x="359953" y="441549"/>
                      <a:pt x="360722" y="440755"/>
                    </a:cubicBezTo>
                    <a:cubicBezTo>
                      <a:pt x="361491" y="439961"/>
                      <a:pt x="362594" y="439564"/>
                      <a:pt x="364033" y="439564"/>
                    </a:cubicBezTo>
                    <a:close/>
                    <a:moveTo>
                      <a:pt x="297358" y="439564"/>
                    </a:moveTo>
                    <a:lnTo>
                      <a:pt x="339997" y="439564"/>
                    </a:lnTo>
                    <a:cubicBezTo>
                      <a:pt x="340394" y="439564"/>
                      <a:pt x="340779" y="439676"/>
                      <a:pt x="341151" y="439899"/>
                    </a:cubicBezTo>
                    <a:cubicBezTo>
                      <a:pt x="341523" y="440122"/>
                      <a:pt x="341833" y="440457"/>
                      <a:pt x="342081" y="440904"/>
                    </a:cubicBezTo>
                    <a:cubicBezTo>
                      <a:pt x="342329" y="441350"/>
                      <a:pt x="342515" y="441921"/>
                      <a:pt x="342639" y="442615"/>
                    </a:cubicBezTo>
                    <a:cubicBezTo>
                      <a:pt x="342763" y="443310"/>
                      <a:pt x="342825" y="444128"/>
                      <a:pt x="342825" y="445071"/>
                    </a:cubicBezTo>
                    <a:cubicBezTo>
                      <a:pt x="342825" y="446857"/>
                      <a:pt x="342588" y="448246"/>
                      <a:pt x="342112" y="449238"/>
                    </a:cubicBezTo>
                    <a:cubicBezTo>
                      <a:pt x="341637" y="450230"/>
                      <a:pt x="340972" y="450726"/>
                      <a:pt x="340117" y="450726"/>
                    </a:cubicBezTo>
                    <a:lnTo>
                      <a:pt x="305693" y="450726"/>
                    </a:lnTo>
                    <a:lnTo>
                      <a:pt x="305693" y="477739"/>
                    </a:lnTo>
                    <a:cubicBezTo>
                      <a:pt x="307365" y="477491"/>
                      <a:pt x="309074" y="477342"/>
                      <a:pt x="310818" y="477292"/>
                    </a:cubicBezTo>
                    <a:cubicBezTo>
                      <a:pt x="312563" y="477243"/>
                      <a:pt x="314582" y="477218"/>
                      <a:pt x="316877" y="477218"/>
                    </a:cubicBezTo>
                    <a:cubicBezTo>
                      <a:pt x="322181" y="477218"/>
                      <a:pt x="326817" y="477875"/>
                      <a:pt x="330784" y="479190"/>
                    </a:cubicBezTo>
                    <a:cubicBezTo>
                      <a:pt x="334751" y="480504"/>
                      <a:pt x="338061" y="482365"/>
                      <a:pt x="340714" y="484771"/>
                    </a:cubicBezTo>
                    <a:cubicBezTo>
                      <a:pt x="343366" y="487177"/>
                      <a:pt x="345373" y="490092"/>
                      <a:pt x="346735" y="493515"/>
                    </a:cubicBezTo>
                    <a:cubicBezTo>
                      <a:pt x="348097" y="496938"/>
                      <a:pt x="348778" y="500733"/>
                      <a:pt x="348778" y="504900"/>
                    </a:cubicBezTo>
                    <a:cubicBezTo>
                      <a:pt x="348778" y="510059"/>
                      <a:pt x="347910" y="514648"/>
                      <a:pt x="346174" y="518667"/>
                    </a:cubicBezTo>
                    <a:cubicBezTo>
                      <a:pt x="344437" y="522685"/>
                      <a:pt x="341982" y="526071"/>
                      <a:pt x="338807" y="528824"/>
                    </a:cubicBezTo>
                    <a:cubicBezTo>
                      <a:pt x="335632" y="531577"/>
                      <a:pt x="331849" y="533673"/>
                      <a:pt x="327459" y="535112"/>
                    </a:cubicBezTo>
                    <a:cubicBezTo>
                      <a:pt x="323068" y="536551"/>
                      <a:pt x="318194" y="537270"/>
                      <a:pt x="312836" y="537270"/>
                    </a:cubicBezTo>
                    <a:cubicBezTo>
                      <a:pt x="309860" y="537270"/>
                      <a:pt x="307032" y="537059"/>
                      <a:pt x="304353" y="536638"/>
                    </a:cubicBezTo>
                    <a:cubicBezTo>
                      <a:pt x="301674" y="536216"/>
                      <a:pt x="299293" y="535695"/>
                      <a:pt x="297209" y="535075"/>
                    </a:cubicBezTo>
                    <a:cubicBezTo>
                      <a:pt x="295126" y="534455"/>
                      <a:pt x="293414" y="533847"/>
                      <a:pt x="292075" y="533252"/>
                    </a:cubicBezTo>
                    <a:cubicBezTo>
                      <a:pt x="290735" y="532656"/>
                      <a:pt x="289880" y="532185"/>
                      <a:pt x="289507" y="531838"/>
                    </a:cubicBezTo>
                    <a:cubicBezTo>
                      <a:pt x="289135" y="531491"/>
                      <a:pt x="288875" y="531168"/>
                      <a:pt x="288726" y="530870"/>
                    </a:cubicBezTo>
                    <a:cubicBezTo>
                      <a:pt x="288577" y="530573"/>
                      <a:pt x="288441" y="530213"/>
                      <a:pt x="288317" y="529791"/>
                    </a:cubicBezTo>
                    <a:cubicBezTo>
                      <a:pt x="288193" y="529370"/>
                      <a:pt x="288106" y="528836"/>
                      <a:pt x="288056" y="528192"/>
                    </a:cubicBezTo>
                    <a:cubicBezTo>
                      <a:pt x="288007" y="527547"/>
                      <a:pt x="287982" y="526778"/>
                      <a:pt x="287982" y="525885"/>
                    </a:cubicBezTo>
                    <a:cubicBezTo>
                      <a:pt x="287982" y="525041"/>
                      <a:pt x="288019" y="524285"/>
                      <a:pt x="288094" y="523615"/>
                    </a:cubicBezTo>
                    <a:cubicBezTo>
                      <a:pt x="288168" y="522945"/>
                      <a:pt x="288304" y="522400"/>
                      <a:pt x="288503" y="521978"/>
                    </a:cubicBezTo>
                    <a:cubicBezTo>
                      <a:pt x="288701" y="521556"/>
                      <a:pt x="288937" y="521246"/>
                      <a:pt x="289210" y="521048"/>
                    </a:cubicBezTo>
                    <a:cubicBezTo>
                      <a:pt x="289483" y="520849"/>
                      <a:pt x="289793" y="520750"/>
                      <a:pt x="290140" y="520750"/>
                    </a:cubicBezTo>
                    <a:cubicBezTo>
                      <a:pt x="290636" y="520750"/>
                      <a:pt x="291405" y="521060"/>
                      <a:pt x="292447" y="521680"/>
                    </a:cubicBezTo>
                    <a:cubicBezTo>
                      <a:pt x="293489" y="522300"/>
                      <a:pt x="294890" y="522970"/>
                      <a:pt x="296651" y="523689"/>
                    </a:cubicBezTo>
                    <a:cubicBezTo>
                      <a:pt x="298412" y="524409"/>
                      <a:pt x="300595" y="525091"/>
                      <a:pt x="303200" y="525736"/>
                    </a:cubicBezTo>
                    <a:cubicBezTo>
                      <a:pt x="305804" y="526381"/>
                      <a:pt x="308892" y="526703"/>
                      <a:pt x="312464" y="526703"/>
                    </a:cubicBezTo>
                    <a:cubicBezTo>
                      <a:pt x="315788" y="526703"/>
                      <a:pt x="318839" y="526306"/>
                      <a:pt x="321617" y="525513"/>
                    </a:cubicBezTo>
                    <a:cubicBezTo>
                      <a:pt x="324395" y="524719"/>
                      <a:pt x="326789" y="523479"/>
                      <a:pt x="328798" y="521792"/>
                    </a:cubicBezTo>
                    <a:cubicBezTo>
                      <a:pt x="330807" y="520105"/>
                      <a:pt x="332382" y="517984"/>
                      <a:pt x="333523" y="515429"/>
                    </a:cubicBezTo>
                    <a:cubicBezTo>
                      <a:pt x="334664" y="512875"/>
                      <a:pt x="335235" y="509762"/>
                      <a:pt x="335235" y="506091"/>
                    </a:cubicBezTo>
                    <a:cubicBezTo>
                      <a:pt x="335235" y="503015"/>
                      <a:pt x="334751" y="500299"/>
                      <a:pt x="333784" y="497942"/>
                    </a:cubicBezTo>
                    <a:cubicBezTo>
                      <a:pt x="332816" y="495586"/>
                      <a:pt x="331328" y="493626"/>
                      <a:pt x="329319" y="492063"/>
                    </a:cubicBezTo>
                    <a:cubicBezTo>
                      <a:pt x="327310" y="490501"/>
                      <a:pt x="324767" y="489335"/>
                      <a:pt x="321692" y="488566"/>
                    </a:cubicBezTo>
                    <a:cubicBezTo>
                      <a:pt x="318616" y="487797"/>
                      <a:pt x="314945" y="487413"/>
                      <a:pt x="310678" y="487413"/>
                    </a:cubicBezTo>
                    <a:cubicBezTo>
                      <a:pt x="307652" y="487413"/>
                      <a:pt x="305048" y="487561"/>
                      <a:pt x="302865" y="487859"/>
                    </a:cubicBezTo>
                    <a:cubicBezTo>
                      <a:pt x="300682" y="488157"/>
                      <a:pt x="298648" y="488306"/>
                      <a:pt x="296763" y="488306"/>
                    </a:cubicBezTo>
                    <a:cubicBezTo>
                      <a:pt x="295374" y="488306"/>
                      <a:pt x="294382" y="487983"/>
                      <a:pt x="293786" y="487338"/>
                    </a:cubicBezTo>
                    <a:cubicBezTo>
                      <a:pt x="293191" y="486693"/>
                      <a:pt x="292893" y="485453"/>
                      <a:pt x="292893" y="483617"/>
                    </a:cubicBezTo>
                    <a:lnTo>
                      <a:pt x="292893" y="444401"/>
                    </a:lnTo>
                    <a:cubicBezTo>
                      <a:pt x="292893" y="442764"/>
                      <a:pt x="293278" y="441549"/>
                      <a:pt x="294047" y="440755"/>
                    </a:cubicBezTo>
                    <a:cubicBezTo>
                      <a:pt x="294816" y="439961"/>
                      <a:pt x="295919" y="439564"/>
                      <a:pt x="297358" y="439564"/>
                    </a:cubicBezTo>
                    <a:close/>
                    <a:moveTo>
                      <a:pt x="674085" y="439341"/>
                    </a:moveTo>
                    <a:cubicBezTo>
                      <a:pt x="675237" y="439341"/>
                      <a:pt x="676232" y="439391"/>
                      <a:pt x="677069" y="439490"/>
                    </a:cubicBezTo>
                    <a:cubicBezTo>
                      <a:pt x="677907" y="439589"/>
                      <a:pt x="678561" y="439750"/>
                      <a:pt x="679033" y="439974"/>
                    </a:cubicBezTo>
                    <a:cubicBezTo>
                      <a:pt x="679504" y="440197"/>
                      <a:pt x="679844" y="440457"/>
                      <a:pt x="680053" y="440755"/>
                    </a:cubicBezTo>
                    <a:cubicBezTo>
                      <a:pt x="680263" y="441053"/>
                      <a:pt x="680367" y="441375"/>
                      <a:pt x="680367" y="441722"/>
                    </a:cubicBezTo>
                    <a:lnTo>
                      <a:pt x="680367" y="530573"/>
                    </a:lnTo>
                    <a:cubicBezTo>
                      <a:pt x="680367" y="531565"/>
                      <a:pt x="680201" y="532408"/>
                      <a:pt x="679867" y="533103"/>
                    </a:cubicBezTo>
                    <a:cubicBezTo>
                      <a:pt x="679534" y="533797"/>
                      <a:pt x="679098" y="534368"/>
                      <a:pt x="678559" y="534814"/>
                    </a:cubicBezTo>
                    <a:cubicBezTo>
                      <a:pt x="678021" y="535261"/>
                      <a:pt x="677418" y="535583"/>
                      <a:pt x="676751" y="535782"/>
                    </a:cubicBezTo>
                    <a:cubicBezTo>
                      <a:pt x="676084" y="535980"/>
                      <a:pt x="675417" y="536079"/>
                      <a:pt x="674749" y="536079"/>
                    </a:cubicBezTo>
                    <a:lnTo>
                      <a:pt x="670517" y="536079"/>
                    </a:lnTo>
                    <a:cubicBezTo>
                      <a:pt x="669183" y="536079"/>
                      <a:pt x="668015" y="535943"/>
                      <a:pt x="667015" y="535670"/>
                    </a:cubicBezTo>
                    <a:cubicBezTo>
                      <a:pt x="666014" y="535397"/>
                      <a:pt x="665065" y="534901"/>
                      <a:pt x="664167" y="534182"/>
                    </a:cubicBezTo>
                    <a:cubicBezTo>
                      <a:pt x="663270" y="533463"/>
                      <a:pt x="662372" y="532483"/>
                      <a:pt x="661474" y="531242"/>
                    </a:cubicBezTo>
                    <a:cubicBezTo>
                      <a:pt x="660576" y="530002"/>
                      <a:pt x="659623" y="528415"/>
                      <a:pt x="658615" y="526480"/>
                    </a:cubicBezTo>
                    <a:lnTo>
                      <a:pt x="629240" y="471711"/>
                    </a:lnTo>
                    <a:cubicBezTo>
                      <a:pt x="627705" y="468884"/>
                      <a:pt x="626157" y="465919"/>
                      <a:pt x="624597" y="462819"/>
                    </a:cubicBezTo>
                    <a:cubicBezTo>
                      <a:pt x="623037" y="459718"/>
                      <a:pt x="621585" y="456704"/>
                      <a:pt x="620241" y="453777"/>
                    </a:cubicBezTo>
                    <a:lnTo>
                      <a:pt x="620092" y="453777"/>
                    </a:lnTo>
                    <a:cubicBezTo>
                      <a:pt x="620191" y="457349"/>
                      <a:pt x="620266" y="460996"/>
                      <a:pt x="620315" y="464716"/>
                    </a:cubicBezTo>
                    <a:cubicBezTo>
                      <a:pt x="620365" y="468437"/>
                      <a:pt x="620390" y="472133"/>
                      <a:pt x="620390" y="475804"/>
                    </a:cubicBezTo>
                    <a:lnTo>
                      <a:pt x="620390" y="533921"/>
                    </a:lnTo>
                    <a:cubicBezTo>
                      <a:pt x="620390" y="534269"/>
                      <a:pt x="620285" y="534604"/>
                      <a:pt x="620076" y="534926"/>
                    </a:cubicBezTo>
                    <a:cubicBezTo>
                      <a:pt x="619866" y="535248"/>
                      <a:pt x="619513" y="535496"/>
                      <a:pt x="619016" y="535670"/>
                    </a:cubicBezTo>
                    <a:cubicBezTo>
                      <a:pt x="618519" y="535844"/>
                      <a:pt x="617864" y="535993"/>
                      <a:pt x="617053" y="536117"/>
                    </a:cubicBezTo>
                    <a:cubicBezTo>
                      <a:pt x="616241" y="536241"/>
                      <a:pt x="615207" y="536303"/>
                      <a:pt x="613951" y="536303"/>
                    </a:cubicBezTo>
                    <a:cubicBezTo>
                      <a:pt x="612694" y="536303"/>
                      <a:pt x="611660" y="536241"/>
                      <a:pt x="610849" y="536117"/>
                    </a:cubicBezTo>
                    <a:cubicBezTo>
                      <a:pt x="610038" y="535993"/>
                      <a:pt x="609397" y="535844"/>
                      <a:pt x="608925" y="535670"/>
                    </a:cubicBezTo>
                    <a:cubicBezTo>
                      <a:pt x="608454" y="535496"/>
                      <a:pt x="608114" y="535248"/>
                      <a:pt x="607904" y="534926"/>
                    </a:cubicBezTo>
                    <a:cubicBezTo>
                      <a:pt x="607695" y="534604"/>
                      <a:pt x="607590" y="534269"/>
                      <a:pt x="607590" y="533921"/>
                    </a:cubicBezTo>
                    <a:lnTo>
                      <a:pt x="607590" y="445071"/>
                    </a:lnTo>
                    <a:cubicBezTo>
                      <a:pt x="607590" y="443087"/>
                      <a:pt x="608154" y="441673"/>
                      <a:pt x="609280" y="440829"/>
                    </a:cubicBezTo>
                    <a:cubicBezTo>
                      <a:pt x="610407" y="439986"/>
                      <a:pt x="611636" y="439564"/>
                      <a:pt x="612967" y="439564"/>
                    </a:cubicBezTo>
                    <a:lnTo>
                      <a:pt x="619265" y="439564"/>
                    </a:lnTo>
                    <a:cubicBezTo>
                      <a:pt x="620750" y="439564"/>
                      <a:pt x="621991" y="439688"/>
                      <a:pt x="622990" y="439936"/>
                    </a:cubicBezTo>
                    <a:cubicBezTo>
                      <a:pt x="623989" y="440184"/>
                      <a:pt x="624885" y="440594"/>
                      <a:pt x="625678" y="441164"/>
                    </a:cubicBezTo>
                    <a:cubicBezTo>
                      <a:pt x="626472" y="441735"/>
                      <a:pt x="627240" y="442529"/>
                      <a:pt x="627982" y="443545"/>
                    </a:cubicBezTo>
                    <a:cubicBezTo>
                      <a:pt x="628725" y="444562"/>
                      <a:pt x="629504" y="445840"/>
                      <a:pt x="630319" y="447378"/>
                    </a:cubicBezTo>
                    <a:lnTo>
                      <a:pt x="652902" y="489645"/>
                    </a:lnTo>
                    <a:cubicBezTo>
                      <a:pt x="654292" y="492225"/>
                      <a:pt x="655635" y="494742"/>
                      <a:pt x="656929" y="497198"/>
                    </a:cubicBezTo>
                    <a:cubicBezTo>
                      <a:pt x="658224" y="499654"/>
                      <a:pt x="659470" y="502072"/>
                      <a:pt x="660669" y="504453"/>
                    </a:cubicBezTo>
                    <a:cubicBezTo>
                      <a:pt x="661868" y="506835"/>
                      <a:pt x="663054" y="509179"/>
                      <a:pt x="664229" y="511486"/>
                    </a:cubicBezTo>
                    <a:cubicBezTo>
                      <a:pt x="665403" y="513792"/>
                      <a:pt x="666566" y="516112"/>
                      <a:pt x="667717" y="518443"/>
                    </a:cubicBezTo>
                    <a:lnTo>
                      <a:pt x="667791" y="518443"/>
                    </a:lnTo>
                    <a:cubicBezTo>
                      <a:pt x="667692" y="514524"/>
                      <a:pt x="667630" y="510444"/>
                      <a:pt x="667605" y="506202"/>
                    </a:cubicBezTo>
                    <a:cubicBezTo>
                      <a:pt x="667581" y="501961"/>
                      <a:pt x="667568" y="497880"/>
                      <a:pt x="667568" y="493961"/>
                    </a:cubicBezTo>
                    <a:lnTo>
                      <a:pt x="667568" y="441722"/>
                    </a:lnTo>
                    <a:cubicBezTo>
                      <a:pt x="667568" y="441375"/>
                      <a:pt x="667673" y="441053"/>
                      <a:pt x="667882" y="440755"/>
                    </a:cubicBezTo>
                    <a:cubicBezTo>
                      <a:pt x="668091" y="440457"/>
                      <a:pt x="668445" y="440197"/>
                      <a:pt x="668942" y="439974"/>
                    </a:cubicBezTo>
                    <a:cubicBezTo>
                      <a:pt x="669439" y="439750"/>
                      <a:pt x="670094" y="439589"/>
                      <a:pt x="670905" y="439490"/>
                    </a:cubicBezTo>
                    <a:cubicBezTo>
                      <a:pt x="671717" y="439391"/>
                      <a:pt x="672777" y="439341"/>
                      <a:pt x="674085" y="439341"/>
                    </a:cubicBezTo>
                    <a:close/>
                    <a:moveTo>
                      <a:pt x="457646" y="439118"/>
                    </a:moveTo>
                    <a:cubicBezTo>
                      <a:pt x="459234" y="439118"/>
                      <a:pt x="460548" y="439155"/>
                      <a:pt x="461590" y="439229"/>
                    </a:cubicBezTo>
                    <a:cubicBezTo>
                      <a:pt x="462632" y="439304"/>
                      <a:pt x="463475" y="439440"/>
                      <a:pt x="464120" y="439639"/>
                    </a:cubicBezTo>
                    <a:cubicBezTo>
                      <a:pt x="464765" y="439837"/>
                      <a:pt x="465261" y="440122"/>
                      <a:pt x="465608" y="440495"/>
                    </a:cubicBezTo>
                    <a:cubicBezTo>
                      <a:pt x="465956" y="440867"/>
                      <a:pt x="466229" y="441325"/>
                      <a:pt x="466427" y="441871"/>
                    </a:cubicBezTo>
                    <a:lnTo>
                      <a:pt x="498723" y="531317"/>
                    </a:lnTo>
                    <a:cubicBezTo>
                      <a:pt x="499120" y="532408"/>
                      <a:pt x="499330" y="533289"/>
                      <a:pt x="499355" y="533959"/>
                    </a:cubicBezTo>
                    <a:cubicBezTo>
                      <a:pt x="499380" y="534628"/>
                      <a:pt x="499194" y="535137"/>
                      <a:pt x="498797" y="535484"/>
                    </a:cubicBezTo>
                    <a:cubicBezTo>
                      <a:pt x="498400" y="535831"/>
                      <a:pt x="497743" y="536055"/>
                      <a:pt x="496825" y="536154"/>
                    </a:cubicBezTo>
                    <a:cubicBezTo>
                      <a:pt x="495907" y="536253"/>
                      <a:pt x="494680" y="536303"/>
                      <a:pt x="493142" y="536303"/>
                    </a:cubicBezTo>
                    <a:cubicBezTo>
                      <a:pt x="491604" y="536303"/>
                      <a:pt x="490376" y="536265"/>
                      <a:pt x="489458" y="536191"/>
                    </a:cubicBezTo>
                    <a:cubicBezTo>
                      <a:pt x="488540" y="536117"/>
                      <a:pt x="487846" y="535993"/>
                      <a:pt x="487375" y="535819"/>
                    </a:cubicBezTo>
                    <a:cubicBezTo>
                      <a:pt x="486903" y="535645"/>
                      <a:pt x="486556" y="535410"/>
                      <a:pt x="486333" y="535112"/>
                    </a:cubicBezTo>
                    <a:cubicBezTo>
                      <a:pt x="486109" y="534814"/>
                      <a:pt x="485899" y="534442"/>
                      <a:pt x="485700" y="533996"/>
                    </a:cubicBezTo>
                    <a:lnTo>
                      <a:pt x="477440" y="510555"/>
                    </a:lnTo>
                    <a:lnTo>
                      <a:pt x="437405" y="510555"/>
                    </a:lnTo>
                    <a:lnTo>
                      <a:pt x="429518" y="533698"/>
                    </a:lnTo>
                    <a:cubicBezTo>
                      <a:pt x="429369" y="534145"/>
                      <a:pt x="429170" y="534529"/>
                      <a:pt x="428922" y="534852"/>
                    </a:cubicBezTo>
                    <a:cubicBezTo>
                      <a:pt x="428674" y="535174"/>
                      <a:pt x="428315" y="535447"/>
                      <a:pt x="427843" y="535670"/>
                    </a:cubicBezTo>
                    <a:cubicBezTo>
                      <a:pt x="427372" y="535893"/>
                      <a:pt x="426702" y="536055"/>
                      <a:pt x="425834" y="536154"/>
                    </a:cubicBezTo>
                    <a:cubicBezTo>
                      <a:pt x="424966" y="536253"/>
                      <a:pt x="423837" y="536303"/>
                      <a:pt x="422448" y="536303"/>
                    </a:cubicBezTo>
                    <a:cubicBezTo>
                      <a:pt x="421010" y="536303"/>
                      <a:pt x="419831" y="536241"/>
                      <a:pt x="418914" y="536117"/>
                    </a:cubicBezTo>
                    <a:cubicBezTo>
                      <a:pt x="417996" y="535993"/>
                      <a:pt x="417351" y="535757"/>
                      <a:pt x="416979" y="535410"/>
                    </a:cubicBezTo>
                    <a:cubicBezTo>
                      <a:pt x="416607" y="535062"/>
                      <a:pt x="416433" y="534554"/>
                      <a:pt x="416458" y="533884"/>
                    </a:cubicBezTo>
                    <a:cubicBezTo>
                      <a:pt x="416483" y="533214"/>
                      <a:pt x="416694" y="532334"/>
                      <a:pt x="417090" y="531242"/>
                    </a:cubicBezTo>
                    <a:lnTo>
                      <a:pt x="449386" y="441797"/>
                    </a:lnTo>
                    <a:cubicBezTo>
                      <a:pt x="449585" y="441251"/>
                      <a:pt x="449845" y="440805"/>
                      <a:pt x="450168" y="440457"/>
                    </a:cubicBezTo>
                    <a:cubicBezTo>
                      <a:pt x="450490" y="440110"/>
                      <a:pt x="450961" y="439837"/>
                      <a:pt x="451581" y="439639"/>
                    </a:cubicBezTo>
                    <a:cubicBezTo>
                      <a:pt x="452202" y="439440"/>
                      <a:pt x="452995" y="439304"/>
                      <a:pt x="453963" y="439229"/>
                    </a:cubicBezTo>
                    <a:cubicBezTo>
                      <a:pt x="454930" y="439155"/>
                      <a:pt x="456158" y="439118"/>
                      <a:pt x="457646" y="439118"/>
                    </a:cubicBezTo>
                    <a:close/>
                    <a:moveTo>
                      <a:pt x="13915" y="439118"/>
                    </a:moveTo>
                    <a:cubicBezTo>
                      <a:pt x="15155" y="439118"/>
                      <a:pt x="16185" y="439180"/>
                      <a:pt x="17003" y="439304"/>
                    </a:cubicBezTo>
                    <a:cubicBezTo>
                      <a:pt x="17822" y="439428"/>
                      <a:pt x="18479" y="439577"/>
                      <a:pt x="18975" y="439750"/>
                    </a:cubicBezTo>
                    <a:cubicBezTo>
                      <a:pt x="19471" y="439924"/>
                      <a:pt x="19818" y="440160"/>
                      <a:pt x="20017" y="440457"/>
                    </a:cubicBezTo>
                    <a:cubicBezTo>
                      <a:pt x="20215" y="440755"/>
                      <a:pt x="20315" y="441102"/>
                      <a:pt x="20315" y="441499"/>
                    </a:cubicBezTo>
                    <a:lnTo>
                      <a:pt x="20315" y="533921"/>
                    </a:lnTo>
                    <a:cubicBezTo>
                      <a:pt x="20315" y="534318"/>
                      <a:pt x="20215" y="534666"/>
                      <a:pt x="20017" y="534963"/>
                    </a:cubicBezTo>
                    <a:cubicBezTo>
                      <a:pt x="19818" y="535261"/>
                      <a:pt x="19471" y="535496"/>
                      <a:pt x="18975" y="535670"/>
                    </a:cubicBezTo>
                    <a:cubicBezTo>
                      <a:pt x="18479" y="535844"/>
                      <a:pt x="17822" y="535993"/>
                      <a:pt x="17003" y="536117"/>
                    </a:cubicBezTo>
                    <a:cubicBezTo>
                      <a:pt x="16185" y="536241"/>
                      <a:pt x="15155" y="536303"/>
                      <a:pt x="13915" y="536303"/>
                    </a:cubicBezTo>
                    <a:cubicBezTo>
                      <a:pt x="12724" y="536303"/>
                      <a:pt x="11707" y="536241"/>
                      <a:pt x="10864" y="536117"/>
                    </a:cubicBezTo>
                    <a:cubicBezTo>
                      <a:pt x="10021" y="535993"/>
                      <a:pt x="9351" y="535844"/>
                      <a:pt x="8855" y="535670"/>
                    </a:cubicBezTo>
                    <a:cubicBezTo>
                      <a:pt x="8359" y="535496"/>
                      <a:pt x="8011" y="535261"/>
                      <a:pt x="7813" y="534963"/>
                    </a:cubicBezTo>
                    <a:cubicBezTo>
                      <a:pt x="7615" y="534666"/>
                      <a:pt x="7515" y="534318"/>
                      <a:pt x="7515" y="533921"/>
                    </a:cubicBezTo>
                    <a:lnTo>
                      <a:pt x="7515" y="441499"/>
                    </a:lnTo>
                    <a:cubicBezTo>
                      <a:pt x="7515" y="441102"/>
                      <a:pt x="7627" y="440755"/>
                      <a:pt x="7850" y="440457"/>
                    </a:cubicBezTo>
                    <a:cubicBezTo>
                      <a:pt x="8073" y="440160"/>
                      <a:pt x="8446" y="439924"/>
                      <a:pt x="8966" y="439750"/>
                    </a:cubicBezTo>
                    <a:cubicBezTo>
                      <a:pt x="9487" y="439577"/>
                      <a:pt x="10157" y="439428"/>
                      <a:pt x="10976" y="439304"/>
                    </a:cubicBezTo>
                    <a:cubicBezTo>
                      <a:pt x="11794" y="439180"/>
                      <a:pt x="12774" y="439118"/>
                      <a:pt x="13915" y="439118"/>
                    </a:cubicBezTo>
                    <a:close/>
                    <a:moveTo>
                      <a:pt x="971103" y="438895"/>
                    </a:moveTo>
                    <a:cubicBezTo>
                      <a:pt x="972294" y="438895"/>
                      <a:pt x="973286" y="438944"/>
                      <a:pt x="974080" y="439043"/>
                    </a:cubicBezTo>
                    <a:cubicBezTo>
                      <a:pt x="974873" y="439143"/>
                      <a:pt x="975494" y="439279"/>
                      <a:pt x="975940" y="439453"/>
                    </a:cubicBezTo>
                    <a:cubicBezTo>
                      <a:pt x="976387" y="439626"/>
                      <a:pt x="976684" y="439850"/>
                      <a:pt x="976833" y="440122"/>
                    </a:cubicBezTo>
                    <a:cubicBezTo>
                      <a:pt x="976982" y="440395"/>
                      <a:pt x="977056" y="440681"/>
                      <a:pt x="977056" y="440978"/>
                    </a:cubicBezTo>
                    <a:lnTo>
                      <a:pt x="977056" y="525587"/>
                    </a:lnTo>
                    <a:lnTo>
                      <a:pt x="994469" y="525587"/>
                    </a:lnTo>
                    <a:cubicBezTo>
                      <a:pt x="994866" y="525587"/>
                      <a:pt x="995238" y="525699"/>
                      <a:pt x="995585" y="525922"/>
                    </a:cubicBezTo>
                    <a:cubicBezTo>
                      <a:pt x="995933" y="526145"/>
                      <a:pt x="996218" y="526468"/>
                      <a:pt x="996441" y="526889"/>
                    </a:cubicBezTo>
                    <a:cubicBezTo>
                      <a:pt x="996664" y="527311"/>
                      <a:pt x="996838" y="527844"/>
                      <a:pt x="996962" y="528489"/>
                    </a:cubicBezTo>
                    <a:cubicBezTo>
                      <a:pt x="997086" y="529134"/>
                      <a:pt x="997148" y="529903"/>
                      <a:pt x="997148" y="530796"/>
                    </a:cubicBezTo>
                    <a:cubicBezTo>
                      <a:pt x="997148" y="531739"/>
                      <a:pt x="997074" y="532532"/>
                      <a:pt x="996925" y="533177"/>
                    </a:cubicBezTo>
                    <a:cubicBezTo>
                      <a:pt x="996776" y="533822"/>
                      <a:pt x="996578" y="534343"/>
                      <a:pt x="996329" y="534740"/>
                    </a:cubicBezTo>
                    <a:cubicBezTo>
                      <a:pt x="996081" y="535137"/>
                      <a:pt x="995796" y="535422"/>
                      <a:pt x="995474" y="535596"/>
                    </a:cubicBezTo>
                    <a:cubicBezTo>
                      <a:pt x="995151" y="535769"/>
                      <a:pt x="994816" y="535856"/>
                      <a:pt x="994469" y="535856"/>
                    </a:cubicBezTo>
                    <a:lnTo>
                      <a:pt x="944165" y="535856"/>
                    </a:lnTo>
                    <a:cubicBezTo>
                      <a:pt x="943818" y="535856"/>
                      <a:pt x="943496" y="535769"/>
                      <a:pt x="943198" y="535596"/>
                    </a:cubicBezTo>
                    <a:cubicBezTo>
                      <a:pt x="942900" y="535422"/>
                      <a:pt x="942615" y="535137"/>
                      <a:pt x="942342" y="534740"/>
                    </a:cubicBezTo>
                    <a:cubicBezTo>
                      <a:pt x="942069" y="534343"/>
                      <a:pt x="941858" y="533822"/>
                      <a:pt x="941710" y="533177"/>
                    </a:cubicBezTo>
                    <a:cubicBezTo>
                      <a:pt x="941561" y="532532"/>
                      <a:pt x="941486" y="531739"/>
                      <a:pt x="941486" y="530796"/>
                    </a:cubicBezTo>
                    <a:cubicBezTo>
                      <a:pt x="941486" y="529903"/>
                      <a:pt x="941561" y="529134"/>
                      <a:pt x="941710" y="528489"/>
                    </a:cubicBezTo>
                    <a:cubicBezTo>
                      <a:pt x="941858" y="527844"/>
                      <a:pt x="942044" y="527311"/>
                      <a:pt x="942268" y="526889"/>
                    </a:cubicBezTo>
                    <a:cubicBezTo>
                      <a:pt x="942491" y="526468"/>
                      <a:pt x="942764" y="526145"/>
                      <a:pt x="943086" y="525922"/>
                    </a:cubicBezTo>
                    <a:cubicBezTo>
                      <a:pt x="943409" y="525699"/>
                      <a:pt x="943768" y="525587"/>
                      <a:pt x="944165" y="525587"/>
                    </a:cubicBezTo>
                    <a:lnTo>
                      <a:pt x="964257" y="525587"/>
                    </a:lnTo>
                    <a:lnTo>
                      <a:pt x="964257" y="452364"/>
                    </a:lnTo>
                    <a:lnTo>
                      <a:pt x="945654" y="463451"/>
                    </a:lnTo>
                    <a:cubicBezTo>
                      <a:pt x="944711" y="463947"/>
                      <a:pt x="943954" y="464245"/>
                      <a:pt x="943384" y="464344"/>
                    </a:cubicBezTo>
                    <a:cubicBezTo>
                      <a:pt x="942813" y="464443"/>
                      <a:pt x="942354" y="464332"/>
                      <a:pt x="942007" y="464009"/>
                    </a:cubicBezTo>
                    <a:cubicBezTo>
                      <a:pt x="941660" y="463687"/>
                      <a:pt x="941424" y="463154"/>
                      <a:pt x="941300" y="462409"/>
                    </a:cubicBezTo>
                    <a:cubicBezTo>
                      <a:pt x="941176" y="461665"/>
                      <a:pt x="941114" y="460723"/>
                      <a:pt x="941114" y="459582"/>
                    </a:cubicBezTo>
                    <a:cubicBezTo>
                      <a:pt x="941114" y="458738"/>
                      <a:pt x="941151" y="458019"/>
                      <a:pt x="941226" y="457424"/>
                    </a:cubicBezTo>
                    <a:cubicBezTo>
                      <a:pt x="941300" y="456828"/>
                      <a:pt x="941412" y="456332"/>
                      <a:pt x="941561" y="455935"/>
                    </a:cubicBezTo>
                    <a:cubicBezTo>
                      <a:pt x="941710" y="455539"/>
                      <a:pt x="941920" y="455191"/>
                      <a:pt x="942193" y="454894"/>
                    </a:cubicBezTo>
                    <a:cubicBezTo>
                      <a:pt x="942466" y="454596"/>
                      <a:pt x="942826" y="454298"/>
                      <a:pt x="943272" y="454001"/>
                    </a:cubicBezTo>
                    <a:lnTo>
                      <a:pt x="965448" y="439788"/>
                    </a:lnTo>
                    <a:cubicBezTo>
                      <a:pt x="965646" y="439639"/>
                      <a:pt x="965894" y="439515"/>
                      <a:pt x="966192" y="439416"/>
                    </a:cubicBezTo>
                    <a:cubicBezTo>
                      <a:pt x="966489" y="439316"/>
                      <a:pt x="966862" y="439217"/>
                      <a:pt x="967308" y="439118"/>
                    </a:cubicBezTo>
                    <a:cubicBezTo>
                      <a:pt x="967754" y="439019"/>
                      <a:pt x="968275" y="438957"/>
                      <a:pt x="968871" y="438932"/>
                    </a:cubicBezTo>
                    <a:cubicBezTo>
                      <a:pt x="969466" y="438907"/>
                      <a:pt x="970210" y="438895"/>
                      <a:pt x="971103" y="438895"/>
                    </a:cubicBezTo>
                    <a:close/>
                    <a:moveTo>
                      <a:pt x="72851" y="438374"/>
                    </a:moveTo>
                    <a:cubicBezTo>
                      <a:pt x="75629" y="438374"/>
                      <a:pt x="78333" y="438634"/>
                      <a:pt x="80962" y="439155"/>
                    </a:cubicBezTo>
                    <a:cubicBezTo>
                      <a:pt x="83591" y="439676"/>
                      <a:pt x="86022" y="440333"/>
                      <a:pt x="88255" y="441127"/>
                    </a:cubicBezTo>
                    <a:cubicBezTo>
                      <a:pt x="90487" y="441921"/>
                      <a:pt x="92471" y="442839"/>
                      <a:pt x="94208" y="443880"/>
                    </a:cubicBezTo>
                    <a:cubicBezTo>
                      <a:pt x="95944" y="444922"/>
                      <a:pt x="97147" y="445778"/>
                      <a:pt x="97817" y="446448"/>
                    </a:cubicBezTo>
                    <a:cubicBezTo>
                      <a:pt x="98487" y="447117"/>
                      <a:pt x="98921" y="447626"/>
                      <a:pt x="99119" y="447973"/>
                    </a:cubicBezTo>
                    <a:cubicBezTo>
                      <a:pt x="99318" y="448320"/>
                      <a:pt x="99479" y="448730"/>
                      <a:pt x="99603" y="449201"/>
                    </a:cubicBezTo>
                    <a:cubicBezTo>
                      <a:pt x="99727" y="449672"/>
                      <a:pt x="99826" y="450230"/>
                      <a:pt x="99900" y="450875"/>
                    </a:cubicBezTo>
                    <a:cubicBezTo>
                      <a:pt x="99975" y="451520"/>
                      <a:pt x="100012" y="452289"/>
                      <a:pt x="100012" y="453182"/>
                    </a:cubicBezTo>
                    <a:cubicBezTo>
                      <a:pt x="100012" y="454174"/>
                      <a:pt x="99962" y="455018"/>
                      <a:pt x="99863" y="455712"/>
                    </a:cubicBezTo>
                    <a:cubicBezTo>
                      <a:pt x="99763" y="456407"/>
                      <a:pt x="99613" y="456990"/>
                      <a:pt x="99414" y="457461"/>
                    </a:cubicBezTo>
                    <a:cubicBezTo>
                      <a:pt x="99214" y="457932"/>
                      <a:pt x="98977" y="458279"/>
                      <a:pt x="98703" y="458503"/>
                    </a:cubicBezTo>
                    <a:cubicBezTo>
                      <a:pt x="98428" y="458726"/>
                      <a:pt x="98092" y="458838"/>
                      <a:pt x="97692" y="458838"/>
                    </a:cubicBezTo>
                    <a:cubicBezTo>
                      <a:pt x="96995" y="458838"/>
                      <a:pt x="96022" y="458354"/>
                      <a:pt x="94775" y="457387"/>
                    </a:cubicBezTo>
                    <a:cubicBezTo>
                      <a:pt x="93528" y="456419"/>
                      <a:pt x="91919" y="455353"/>
                      <a:pt x="89949" y="454187"/>
                    </a:cubicBezTo>
                    <a:cubicBezTo>
                      <a:pt x="87979" y="453021"/>
                      <a:pt x="85585" y="451954"/>
                      <a:pt x="82768" y="450987"/>
                    </a:cubicBezTo>
                    <a:cubicBezTo>
                      <a:pt x="79950" y="450020"/>
                      <a:pt x="76571" y="449536"/>
                      <a:pt x="72631" y="449536"/>
                    </a:cubicBezTo>
                    <a:cubicBezTo>
                      <a:pt x="68341" y="449536"/>
                      <a:pt x="64439" y="450392"/>
                      <a:pt x="60923" y="452103"/>
                    </a:cubicBezTo>
                    <a:cubicBezTo>
                      <a:pt x="57406" y="453815"/>
                      <a:pt x="54402" y="456332"/>
                      <a:pt x="51908" y="459656"/>
                    </a:cubicBezTo>
                    <a:cubicBezTo>
                      <a:pt x="49414" y="462980"/>
                      <a:pt x="47482" y="467036"/>
                      <a:pt x="46110" y="471823"/>
                    </a:cubicBezTo>
                    <a:cubicBezTo>
                      <a:pt x="44738" y="476610"/>
                      <a:pt x="44053" y="482080"/>
                      <a:pt x="44053" y="488231"/>
                    </a:cubicBezTo>
                    <a:cubicBezTo>
                      <a:pt x="44053" y="494333"/>
                      <a:pt x="44713" y="499728"/>
                      <a:pt x="46035" y="504416"/>
                    </a:cubicBezTo>
                    <a:cubicBezTo>
                      <a:pt x="47357" y="509104"/>
                      <a:pt x="49252" y="513023"/>
                      <a:pt x="51721" y="516174"/>
                    </a:cubicBezTo>
                    <a:cubicBezTo>
                      <a:pt x="54190" y="519324"/>
                      <a:pt x="57219" y="521705"/>
                      <a:pt x="60810" y="523317"/>
                    </a:cubicBezTo>
                    <a:cubicBezTo>
                      <a:pt x="64401" y="524930"/>
                      <a:pt x="68466" y="525736"/>
                      <a:pt x="73004" y="525736"/>
                    </a:cubicBezTo>
                    <a:cubicBezTo>
                      <a:pt x="76844" y="525736"/>
                      <a:pt x="80198" y="525265"/>
                      <a:pt x="83066" y="524322"/>
                    </a:cubicBezTo>
                    <a:cubicBezTo>
                      <a:pt x="85934" y="523379"/>
                      <a:pt x="88377" y="522325"/>
                      <a:pt x="90397" y="521159"/>
                    </a:cubicBezTo>
                    <a:cubicBezTo>
                      <a:pt x="92417" y="519994"/>
                      <a:pt x="94075" y="518939"/>
                      <a:pt x="95372" y="517997"/>
                    </a:cubicBezTo>
                    <a:cubicBezTo>
                      <a:pt x="96668" y="517054"/>
                      <a:pt x="97691" y="516583"/>
                      <a:pt x="98439" y="516583"/>
                    </a:cubicBezTo>
                    <a:cubicBezTo>
                      <a:pt x="98788" y="516583"/>
                      <a:pt x="99088" y="516657"/>
                      <a:pt x="99337" y="516806"/>
                    </a:cubicBezTo>
                    <a:cubicBezTo>
                      <a:pt x="99586" y="516955"/>
                      <a:pt x="99786" y="517240"/>
                      <a:pt x="99935" y="517662"/>
                    </a:cubicBezTo>
                    <a:cubicBezTo>
                      <a:pt x="100085" y="518084"/>
                      <a:pt x="100197" y="518667"/>
                      <a:pt x="100272" y="519411"/>
                    </a:cubicBezTo>
                    <a:cubicBezTo>
                      <a:pt x="100347" y="520155"/>
                      <a:pt x="100384" y="521097"/>
                      <a:pt x="100384" y="522238"/>
                    </a:cubicBezTo>
                    <a:cubicBezTo>
                      <a:pt x="100384" y="523032"/>
                      <a:pt x="100359" y="523727"/>
                      <a:pt x="100310" y="524322"/>
                    </a:cubicBezTo>
                    <a:cubicBezTo>
                      <a:pt x="100260" y="524917"/>
                      <a:pt x="100173" y="525438"/>
                      <a:pt x="100049" y="525885"/>
                    </a:cubicBezTo>
                    <a:cubicBezTo>
                      <a:pt x="99925" y="526331"/>
                      <a:pt x="99764" y="526728"/>
                      <a:pt x="99566" y="527075"/>
                    </a:cubicBezTo>
                    <a:cubicBezTo>
                      <a:pt x="99367" y="527423"/>
                      <a:pt x="99020" y="527844"/>
                      <a:pt x="98524" y="528340"/>
                    </a:cubicBezTo>
                    <a:cubicBezTo>
                      <a:pt x="98028" y="528836"/>
                      <a:pt x="96986" y="529593"/>
                      <a:pt x="95398" y="530610"/>
                    </a:cubicBezTo>
                    <a:cubicBezTo>
                      <a:pt x="93811" y="531627"/>
                      <a:pt x="91839" y="532619"/>
                      <a:pt x="89482" y="533587"/>
                    </a:cubicBezTo>
                    <a:cubicBezTo>
                      <a:pt x="87126" y="534554"/>
                      <a:pt x="84422" y="535372"/>
                      <a:pt x="81371" y="536042"/>
                    </a:cubicBezTo>
                    <a:cubicBezTo>
                      <a:pt x="78320" y="536712"/>
                      <a:pt x="74984" y="537047"/>
                      <a:pt x="71363" y="537047"/>
                    </a:cubicBezTo>
                    <a:cubicBezTo>
                      <a:pt x="65112" y="537047"/>
                      <a:pt x="59469" y="536005"/>
                      <a:pt x="54433" y="533921"/>
                    </a:cubicBezTo>
                    <a:cubicBezTo>
                      <a:pt x="49398" y="531838"/>
                      <a:pt x="45107" y="528762"/>
                      <a:pt x="41560" y="524694"/>
                    </a:cubicBezTo>
                    <a:cubicBezTo>
                      <a:pt x="38013" y="520626"/>
                      <a:pt x="35284" y="515603"/>
                      <a:pt x="33374" y="509625"/>
                    </a:cubicBezTo>
                    <a:cubicBezTo>
                      <a:pt x="31464" y="503647"/>
                      <a:pt x="30509" y="496764"/>
                      <a:pt x="30509" y="488975"/>
                    </a:cubicBezTo>
                    <a:cubicBezTo>
                      <a:pt x="30509" y="480988"/>
                      <a:pt x="31539" y="473869"/>
                      <a:pt x="33597" y="467618"/>
                    </a:cubicBezTo>
                    <a:cubicBezTo>
                      <a:pt x="35656" y="461368"/>
                      <a:pt x="38546" y="456072"/>
                      <a:pt x="42267" y="451731"/>
                    </a:cubicBezTo>
                    <a:cubicBezTo>
                      <a:pt x="45987" y="447390"/>
                      <a:pt x="50440" y="444079"/>
                      <a:pt x="55624" y="441797"/>
                    </a:cubicBezTo>
                    <a:cubicBezTo>
                      <a:pt x="60808" y="439515"/>
                      <a:pt x="66551" y="438374"/>
                      <a:pt x="72851" y="438374"/>
                    </a:cubicBezTo>
                    <a:close/>
                    <a:moveTo>
                      <a:pt x="261788" y="438225"/>
                    </a:moveTo>
                    <a:cubicBezTo>
                      <a:pt x="263624" y="438225"/>
                      <a:pt x="265484" y="438337"/>
                      <a:pt x="267369" y="438560"/>
                    </a:cubicBezTo>
                    <a:cubicBezTo>
                      <a:pt x="269254" y="438783"/>
                      <a:pt x="270991" y="439081"/>
                      <a:pt x="272578" y="439453"/>
                    </a:cubicBezTo>
                    <a:cubicBezTo>
                      <a:pt x="274166" y="439825"/>
                      <a:pt x="275505" y="440234"/>
                      <a:pt x="276597" y="440681"/>
                    </a:cubicBezTo>
                    <a:cubicBezTo>
                      <a:pt x="277688" y="441127"/>
                      <a:pt x="278407" y="441487"/>
                      <a:pt x="278755" y="441760"/>
                    </a:cubicBezTo>
                    <a:cubicBezTo>
                      <a:pt x="279102" y="442032"/>
                      <a:pt x="279362" y="442330"/>
                      <a:pt x="279536" y="442653"/>
                    </a:cubicBezTo>
                    <a:cubicBezTo>
                      <a:pt x="279710" y="442975"/>
                      <a:pt x="279846" y="443322"/>
                      <a:pt x="279945" y="443694"/>
                    </a:cubicBezTo>
                    <a:cubicBezTo>
                      <a:pt x="280044" y="444066"/>
                      <a:pt x="280119" y="444488"/>
                      <a:pt x="280168" y="444959"/>
                    </a:cubicBezTo>
                    <a:cubicBezTo>
                      <a:pt x="280218" y="445431"/>
                      <a:pt x="280243" y="446014"/>
                      <a:pt x="280243" y="446708"/>
                    </a:cubicBezTo>
                    <a:cubicBezTo>
                      <a:pt x="280243" y="447601"/>
                      <a:pt x="280230" y="448370"/>
                      <a:pt x="280206" y="449015"/>
                    </a:cubicBezTo>
                    <a:cubicBezTo>
                      <a:pt x="280181" y="449660"/>
                      <a:pt x="280082" y="450181"/>
                      <a:pt x="279908" y="450578"/>
                    </a:cubicBezTo>
                    <a:cubicBezTo>
                      <a:pt x="279734" y="450975"/>
                      <a:pt x="279511" y="451272"/>
                      <a:pt x="279238" y="451471"/>
                    </a:cubicBezTo>
                    <a:cubicBezTo>
                      <a:pt x="278965" y="451669"/>
                      <a:pt x="278606" y="451768"/>
                      <a:pt x="278159" y="451768"/>
                    </a:cubicBezTo>
                    <a:cubicBezTo>
                      <a:pt x="277614" y="451768"/>
                      <a:pt x="276869" y="451595"/>
                      <a:pt x="275927" y="451247"/>
                    </a:cubicBezTo>
                    <a:cubicBezTo>
                      <a:pt x="274984" y="450900"/>
                      <a:pt x="273843" y="450516"/>
                      <a:pt x="272504" y="450094"/>
                    </a:cubicBezTo>
                    <a:cubicBezTo>
                      <a:pt x="271164" y="449672"/>
                      <a:pt x="269540" y="449288"/>
                      <a:pt x="267630" y="448941"/>
                    </a:cubicBezTo>
                    <a:cubicBezTo>
                      <a:pt x="265720" y="448593"/>
                      <a:pt x="263500" y="448420"/>
                      <a:pt x="260970" y="448420"/>
                    </a:cubicBezTo>
                    <a:cubicBezTo>
                      <a:pt x="256356" y="448420"/>
                      <a:pt x="252387" y="449362"/>
                      <a:pt x="249063" y="451247"/>
                    </a:cubicBezTo>
                    <a:cubicBezTo>
                      <a:pt x="245740" y="453133"/>
                      <a:pt x="243023" y="455663"/>
                      <a:pt x="240915" y="458838"/>
                    </a:cubicBezTo>
                    <a:cubicBezTo>
                      <a:pt x="238807" y="462013"/>
                      <a:pt x="237244" y="465696"/>
                      <a:pt x="236227" y="469888"/>
                    </a:cubicBezTo>
                    <a:cubicBezTo>
                      <a:pt x="235210" y="474080"/>
                      <a:pt x="234627" y="478458"/>
                      <a:pt x="234478" y="483022"/>
                    </a:cubicBezTo>
                    <a:cubicBezTo>
                      <a:pt x="235768" y="482278"/>
                      <a:pt x="237219" y="481534"/>
                      <a:pt x="238831" y="480790"/>
                    </a:cubicBezTo>
                    <a:cubicBezTo>
                      <a:pt x="240444" y="480046"/>
                      <a:pt x="242205" y="479376"/>
                      <a:pt x="244115" y="478781"/>
                    </a:cubicBezTo>
                    <a:cubicBezTo>
                      <a:pt x="246025" y="478185"/>
                      <a:pt x="248046" y="477702"/>
                      <a:pt x="250180" y="477329"/>
                    </a:cubicBezTo>
                    <a:cubicBezTo>
                      <a:pt x="252313" y="476957"/>
                      <a:pt x="254595" y="476771"/>
                      <a:pt x="257026" y="476771"/>
                    </a:cubicBezTo>
                    <a:cubicBezTo>
                      <a:pt x="262235" y="476771"/>
                      <a:pt x="266625" y="477478"/>
                      <a:pt x="270197" y="478892"/>
                    </a:cubicBezTo>
                    <a:cubicBezTo>
                      <a:pt x="273769" y="480306"/>
                      <a:pt x="276659" y="482266"/>
                      <a:pt x="278866" y="484771"/>
                    </a:cubicBezTo>
                    <a:cubicBezTo>
                      <a:pt x="281074" y="487276"/>
                      <a:pt x="282649" y="490228"/>
                      <a:pt x="283592" y="493626"/>
                    </a:cubicBezTo>
                    <a:cubicBezTo>
                      <a:pt x="284534" y="497024"/>
                      <a:pt x="285005" y="500708"/>
                      <a:pt x="285005" y="504677"/>
                    </a:cubicBezTo>
                    <a:cubicBezTo>
                      <a:pt x="285005" y="508893"/>
                      <a:pt x="284360" y="512974"/>
                      <a:pt x="283071" y="516918"/>
                    </a:cubicBezTo>
                    <a:cubicBezTo>
                      <a:pt x="281781" y="520862"/>
                      <a:pt x="279796" y="524334"/>
                      <a:pt x="277118" y="527336"/>
                    </a:cubicBezTo>
                    <a:cubicBezTo>
                      <a:pt x="274439" y="530337"/>
                      <a:pt x="271040" y="532743"/>
                      <a:pt x="266923" y="534554"/>
                    </a:cubicBezTo>
                    <a:cubicBezTo>
                      <a:pt x="262805" y="536365"/>
                      <a:pt x="257943" y="537270"/>
                      <a:pt x="252338" y="537270"/>
                    </a:cubicBezTo>
                    <a:cubicBezTo>
                      <a:pt x="248319" y="537270"/>
                      <a:pt x="244772" y="536774"/>
                      <a:pt x="241696" y="535782"/>
                    </a:cubicBezTo>
                    <a:cubicBezTo>
                      <a:pt x="238621" y="534790"/>
                      <a:pt x="235942" y="533376"/>
                      <a:pt x="233660" y="531540"/>
                    </a:cubicBezTo>
                    <a:cubicBezTo>
                      <a:pt x="231378" y="529705"/>
                      <a:pt x="229480" y="527447"/>
                      <a:pt x="227967" y="524768"/>
                    </a:cubicBezTo>
                    <a:cubicBezTo>
                      <a:pt x="226454" y="522090"/>
                      <a:pt x="225238" y="519039"/>
                      <a:pt x="224321" y="515616"/>
                    </a:cubicBezTo>
                    <a:cubicBezTo>
                      <a:pt x="223403" y="512192"/>
                      <a:pt x="222746" y="508447"/>
                      <a:pt x="222349" y="504379"/>
                    </a:cubicBezTo>
                    <a:cubicBezTo>
                      <a:pt x="221952" y="500311"/>
                      <a:pt x="221753" y="495945"/>
                      <a:pt x="221753" y="491282"/>
                    </a:cubicBezTo>
                    <a:cubicBezTo>
                      <a:pt x="221753" y="487165"/>
                      <a:pt x="221977" y="482997"/>
                      <a:pt x="222423" y="478781"/>
                    </a:cubicBezTo>
                    <a:cubicBezTo>
                      <a:pt x="222870" y="474564"/>
                      <a:pt x="223663" y="470496"/>
                      <a:pt x="224804" y="466577"/>
                    </a:cubicBezTo>
                    <a:cubicBezTo>
                      <a:pt x="225945" y="462658"/>
                      <a:pt x="227496" y="458974"/>
                      <a:pt x="229455" y="455526"/>
                    </a:cubicBezTo>
                    <a:cubicBezTo>
                      <a:pt x="231415" y="452078"/>
                      <a:pt x="233871" y="449077"/>
                      <a:pt x="236822" y="446522"/>
                    </a:cubicBezTo>
                    <a:cubicBezTo>
                      <a:pt x="239774" y="443967"/>
                      <a:pt x="243309" y="441946"/>
                      <a:pt x="247426" y="440457"/>
                    </a:cubicBezTo>
                    <a:cubicBezTo>
                      <a:pt x="251544" y="438969"/>
                      <a:pt x="256331" y="438225"/>
                      <a:pt x="261788" y="438225"/>
                    </a:cubicBezTo>
                    <a:close/>
                    <a:moveTo>
                      <a:pt x="1098128" y="438150"/>
                    </a:moveTo>
                    <a:cubicBezTo>
                      <a:pt x="1102593" y="438150"/>
                      <a:pt x="1106512" y="438721"/>
                      <a:pt x="1109885" y="439862"/>
                    </a:cubicBezTo>
                    <a:cubicBezTo>
                      <a:pt x="1113259" y="441003"/>
                      <a:pt x="1116074" y="442615"/>
                      <a:pt x="1118331" y="444699"/>
                    </a:cubicBezTo>
                    <a:cubicBezTo>
                      <a:pt x="1120589" y="446783"/>
                      <a:pt x="1122275" y="449275"/>
                      <a:pt x="1123391" y="452178"/>
                    </a:cubicBezTo>
                    <a:cubicBezTo>
                      <a:pt x="1124508" y="455080"/>
                      <a:pt x="1125066" y="458292"/>
                      <a:pt x="1125066" y="461814"/>
                    </a:cubicBezTo>
                    <a:cubicBezTo>
                      <a:pt x="1125066" y="464840"/>
                      <a:pt x="1124669" y="467656"/>
                      <a:pt x="1123875" y="470260"/>
                    </a:cubicBezTo>
                    <a:cubicBezTo>
                      <a:pt x="1123081" y="472865"/>
                      <a:pt x="1121916" y="475171"/>
                      <a:pt x="1120378" y="477181"/>
                    </a:cubicBezTo>
                    <a:cubicBezTo>
                      <a:pt x="1118840" y="479190"/>
                      <a:pt x="1116955" y="480901"/>
                      <a:pt x="1114722" y="482315"/>
                    </a:cubicBezTo>
                    <a:cubicBezTo>
                      <a:pt x="1112490" y="483729"/>
                      <a:pt x="1109910" y="484709"/>
                      <a:pt x="1106983" y="485255"/>
                    </a:cubicBezTo>
                    <a:lnTo>
                      <a:pt x="1106983" y="485403"/>
                    </a:lnTo>
                    <a:cubicBezTo>
                      <a:pt x="1110307" y="485751"/>
                      <a:pt x="1113346" y="486582"/>
                      <a:pt x="1116099" y="487896"/>
                    </a:cubicBezTo>
                    <a:cubicBezTo>
                      <a:pt x="1118852" y="489211"/>
                      <a:pt x="1121221" y="490860"/>
                      <a:pt x="1123205" y="492845"/>
                    </a:cubicBezTo>
                    <a:cubicBezTo>
                      <a:pt x="1125190" y="494829"/>
                      <a:pt x="1126740" y="497148"/>
                      <a:pt x="1127856" y="499803"/>
                    </a:cubicBezTo>
                    <a:cubicBezTo>
                      <a:pt x="1128973" y="502457"/>
                      <a:pt x="1129531" y="505297"/>
                      <a:pt x="1129531" y="508323"/>
                    </a:cubicBezTo>
                    <a:cubicBezTo>
                      <a:pt x="1129531" y="512738"/>
                      <a:pt x="1128762" y="516719"/>
                      <a:pt x="1127224" y="520266"/>
                    </a:cubicBezTo>
                    <a:cubicBezTo>
                      <a:pt x="1125686" y="523813"/>
                      <a:pt x="1123478" y="526852"/>
                      <a:pt x="1120601" y="529382"/>
                    </a:cubicBezTo>
                    <a:cubicBezTo>
                      <a:pt x="1117724" y="531912"/>
                      <a:pt x="1114176" y="533859"/>
                      <a:pt x="1109960" y="535224"/>
                    </a:cubicBezTo>
                    <a:cubicBezTo>
                      <a:pt x="1105743" y="536588"/>
                      <a:pt x="1100980" y="537270"/>
                      <a:pt x="1095672" y="537270"/>
                    </a:cubicBezTo>
                    <a:cubicBezTo>
                      <a:pt x="1092448" y="537270"/>
                      <a:pt x="1089434" y="537010"/>
                      <a:pt x="1086631" y="536489"/>
                    </a:cubicBezTo>
                    <a:cubicBezTo>
                      <a:pt x="1083828" y="535968"/>
                      <a:pt x="1081335" y="535348"/>
                      <a:pt x="1079152" y="534628"/>
                    </a:cubicBezTo>
                    <a:cubicBezTo>
                      <a:pt x="1076969" y="533909"/>
                      <a:pt x="1075159" y="533165"/>
                      <a:pt x="1073720" y="532396"/>
                    </a:cubicBezTo>
                    <a:cubicBezTo>
                      <a:pt x="1072281" y="531627"/>
                      <a:pt x="1071376" y="531069"/>
                      <a:pt x="1071004" y="530722"/>
                    </a:cubicBezTo>
                    <a:cubicBezTo>
                      <a:pt x="1070632" y="530374"/>
                      <a:pt x="1070347" y="530027"/>
                      <a:pt x="1070148" y="529680"/>
                    </a:cubicBezTo>
                    <a:cubicBezTo>
                      <a:pt x="1069950" y="529333"/>
                      <a:pt x="1069776" y="528911"/>
                      <a:pt x="1069627" y="528415"/>
                    </a:cubicBezTo>
                    <a:cubicBezTo>
                      <a:pt x="1069478" y="527919"/>
                      <a:pt x="1069367" y="527311"/>
                      <a:pt x="1069292" y="526592"/>
                    </a:cubicBezTo>
                    <a:cubicBezTo>
                      <a:pt x="1069218" y="525872"/>
                      <a:pt x="1069181" y="524992"/>
                      <a:pt x="1069181" y="523950"/>
                    </a:cubicBezTo>
                    <a:cubicBezTo>
                      <a:pt x="1069181" y="522164"/>
                      <a:pt x="1069359" y="520924"/>
                      <a:pt x="1069715" y="520229"/>
                    </a:cubicBezTo>
                    <a:cubicBezTo>
                      <a:pt x="1070071" y="519535"/>
                      <a:pt x="1070580" y="519187"/>
                      <a:pt x="1071242" y="519187"/>
                    </a:cubicBezTo>
                    <a:cubicBezTo>
                      <a:pt x="1071700" y="519187"/>
                      <a:pt x="1072604" y="519584"/>
                      <a:pt x="1073952" y="520378"/>
                    </a:cubicBezTo>
                    <a:cubicBezTo>
                      <a:pt x="1075300" y="521172"/>
                      <a:pt x="1077031" y="522028"/>
                      <a:pt x="1079143" y="522945"/>
                    </a:cubicBezTo>
                    <a:cubicBezTo>
                      <a:pt x="1081255" y="523863"/>
                      <a:pt x="1083724" y="524719"/>
                      <a:pt x="1086548" y="525513"/>
                    </a:cubicBezTo>
                    <a:cubicBezTo>
                      <a:pt x="1089372" y="526306"/>
                      <a:pt x="1092515" y="526703"/>
                      <a:pt x="1095976" y="526703"/>
                    </a:cubicBezTo>
                    <a:cubicBezTo>
                      <a:pt x="1099334" y="526703"/>
                      <a:pt x="1102286" y="526282"/>
                      <a:pt x="1104830" y="525438"/>
                    </a:cubicBezTo>
                    <a:cubicBezTo>
                      <a:pt x="1107375" y="524595"/>
                      <a:pt x="1109512" y="523404"/>
                      <a:pt x="1111243" y="521866"/>
                    </a:cubicBezTo>
                    <a:cubicBezTo>
                      <a:pt x="1112973" y="520328"/>
                      <a:pt x="1114271" y="518505"/>
                      <a:pt x="1115136" y="516397"/>
                    </a:cubicBezTo>
                    <a:cubicBezTo>
                      <a:pt x="1116001" y="514288"/>
                      <a:pt x="1116434" y="511994"/>
                      <a:pt x="1116434" y="509514"/>
                    </a:cubicBezTo>
                    <a:cubicBezTo>
                      <a:pt x="1116434" y="506785"/>
                      <a:pt x="1115883" y="504329"/>
                      <a:pt x="1114782" y="502147"/>
                    </a:cubicBezTo>
                    <a:cubicBezTo>
                      <a:pt x="1113680" y="499964"/>
                      <a:pt x="1112066" y="498079"/>
                      <a:pt x="1109940" y="496491"/>
                    </a:cubicBezTo>
                    <a:cubicBezTo>
                      <a:pt x="1107814" y="494904"/>
                      <a:pt x="1105201" y="493688"/>
                      <a:pt x="1102101" y="492845"/>
                    </a:cubicBezTo>
                    <a:cubicBezTo>
                      <a:pt x="1099001" y="492001"/>
                      <a:pt x="1095479" y="491580"/>
                      <a:pt x="1091533" y="491580"/>
                    </a:cubicBezTo>
                    <a:lnTo>
                      <a:pt x="1082080" y="491580"/>
                    </a:lnTo>
                    <a:cubicBezTo>
                      <a:pt x="1081670" y="491580"/>
                      <a:pt x="1081273" y="491493"/>
                      <a:pt x="1080889" y="491319"/>
                    </a:cubicBezTo>
                    <a:cubicBezTo>
                      <a:pt x="1080505" y="491146"/>
                      <a:pt x="1080172" y="490860"/>
                      <a:pt x="1079890" y="490464"/>
                    </a:cubicBezTo>
                    <a:cubicBezTo>
                      <a:pt x="1079608" y="490067"/>
                      <a:pt x="1079378" y="489546"/>
                      <a:pt x="1079198" y="488901"/>
                    </a:cubicBezTo>
                    <a:cubicBezTo>
                      <a:pt x="1079019" y="488256"/>
                      <a:pt x="1078929" y="487413"/>
                      <a:pt x="1078929" y="486371"/>
                    </a:cubicBezTo>
                    <a:cubicBezTo>
                      <a:pt x="1078929" y="485428"/>
                      <a:pt x="1079003" y="484647"/>
                      <a:pt x="1079152" y="484027"/>
                    </a:cubicBezTo>
                    <a:cubicBezTo>
                      <a:pt x="1079301" y="483407"/>
                      <a:pt x="1079512" y="482911"/>
                      <a:pt x="1079785" y="482538"/>
                    </a:cubicBezTo>
                    <a:cubicBezTo>
                      <a:pt x="1080058" y="482166"/>
                      <a:pt x="1080368" y="481894"/>
                      <a:pt x="1080715" y="481720"/>
                    </a:cubicBezTo>
                    <a:cubicBezTo>
                      <a:pt x="1081062" y="481546"/>
                      <a:pt x="1081459" y="481459"/>
                      <a:pt x="1081906" y="481459"/>
                    </a:cubicBezTo>
                    <a:lnTo>
                      <a:pt x="1090314" y="481459"/>
                    </a:lnTo>
                    <a:cubicBezTo>
                      <a:pt x="1093589" y="481459"/>
                      <a:pt x="1096528" y="481038"/>
                      <a:pt x="1099132" y="480194"/>
                    </a:cubicBezTo>
                    <a:cubicBezTo>
                      <a:pt x="1101737" y="479351"/>
                      <a:pt x="1103945" y="478136"/>
                      <a:pt x="1105755" y="476548"/>
                    </a:cubicBezTo>
                    <a:cubicBezTo>
                      <a:pt x="1107566" y="474961"/>
                      <a:pt x="1108955" y="473063"/>
                      <a:pt x="1109923" y="470855"/>
                    </a:cubicBezTo>
                    <a:cubicBezTo>
                      <a:pt x="1110890" y="468648"/>
                      <a:pt x="1111374" y="466180"/>
                      <a:pt x="1111374" y="463451"/>
                    </a:cubicBezTo>
                    <a:cubicBezTo>
                      <a:pt x="1111374" y="461467"/>
                      <a:pt x="1111051" y="459569"/>
                      <a:pt x="1110406" y="457759"/>
                    </a:cubicBezTo>
                    <a:cubicBezTo>
                      <a:pt x="1109761" y="455948"/>
                      <a:pt x="1108794" y="454373"/>
                      <a:pt x="1107504" y="453033"/>
                    </a:cubicBezTo>
                    <a:cubicBezTo>
                      <a:pt x="1106214" y="451694"/>
                      <a:pt x="1104565" y="450640"/>
                      <a:pt x="1102556" y="449871"/>
                    </a:cubicBezTo>
                    <a:cubicBezTo>
                      <a:pt x="1100546" y="449102"/>
                      <a:pt x="1098227" y="448717"/>
                      <a:pt x="1095598" y="448717"/>
                    </a:cubicBezTo>
                    <a:cubicBezTo>
                      <a:pt x="1092721" y="448717"/>
                      <a:pt x="1090079" y="449151"/>
                      <a:pt x="1087673" y="450020"/>
                    </a:cubicBezTo>
                    <a:cubicBezTo>
                      <a:pt x="1085267" y="450888"/>
                      <a:pt x="1083121" y="451818"/>
                      <a:pt x="1081236" y="452810"/>
                    </a:cubicBezTo>
                    <a:cubicBezTo>
                      <a:pt x="1079351" y="453802"/>
                      <a:pt x="1077788" y="454732"/>
                      <a:pt x="1076548" y="455601"/>
                    </a:cubicBezTo>
                    <a:cubicBezTo>
                      <a:pt x="1075308" y="456469"/>
                      <a:pt x="1074439" y="456903"/>
                      <a:pt x="1073943" y="456903"/>
                    </a:cubicBezTo>
                    <a:cubicBezTo>
                      <a:pt x="1073596" y="456903"/>
                      <a:pt x="1073286" y="456841"/>
                      <a:pt x="1073013" y="456717"/>
                    </a:cubicBezTo>
                    <a:cubicBezTo>
                      <a:pt x="1072740" y="456593"/>
                      <a:pt x="1072517" y="456345"/>
                      <a:pt x="1072343" y="455973"/>
                    </a:cubicBezTo>
                    <a:cubicBezTo>
                      <a:pt x="1072170" y="455601"/>
                      <a:pt x="1072046" y="455080"/>
                      <a:pt x="1071971" y="454410"/>
                    </a:cubicBezTo>
                    <a:cubicBezTo>
                      <a:pt x="1071897" y="453740"/>
                      <a:pt x="1071860" y="452860"/>
                      <a:pt x="1071860" y="451768"/>
                    </a:cubicBezTo>
                    <a:cubicBezTo>
                      <a:pt x="1071860" y="451024"/>
                      <a:pt x="1071885" y="450367"/>
                      <a:pt x="1071934" y="449796"/>
                    </a:cubicBezTo>
                    <a:cubicBezTo>
                      <a:pt x="1071984" y="449226"/>
                      <a:pt x="1072083" y="448730"/>
                      <a:pt x="1072232" y="448308"/>
                    </a:cubicBezTo>
                    <a:cubicBezTo>
                      <a:pt x="1072381" y="447886"/>
                      <a:pt x="1072554" y="447502"/>
                      <a:pt x="1072753" y="447155"/>
                    </a:cubicBezTo>
                    <a:cubicBezTo>
                      <a:pt x="1072951" y="446807"/>
                      <a:pt x="1073286" y="446398"/>
                      <a:pt x="1073757" y="445927"/>
                    </a:cubicBezTo>
                    <a:cubicBezTo>
                      <a:pt x="1074229" y="445455"/>
                      <a:pt x="1075184" y="444773"/>
                      <a:pt x="1076622" y="443880"/>
                    </a:cubicBezTo>
                    <a:cubicBezTo>
                      <a:pt x="1078061" y="442987"/>
                      <a:pt x="1079834" y="442107"/>
                      <a:pt x="1081943" y="441239"/>
                    </a:cubicBezTo>
                    <a:cubicBezTo>
                      <a:pt x="1084051" y="440371"/>
                      <a:pt x="1086482" y="439639"/>
                      <a:pt x="1089235" y="439043"/>
                    </a:cubicBezTo>
                    <a:cubicBezTo>
                      <a:pt x="1091989" y="438448"/>
                      <a:pt x="1094953" y="438150"/>
                      <a:pt x="1098128" y="438150"/>
                    </a:cubicBezTo>
                    <a:close/>
                    <a:moveTo>
                      <a:pt x="1034429" y="438150"/>
                    </a:moveTo>
                    <a:cubicBezTo>
                      <a:pt x="1040531" y="438150"/>
                      <a:pt x="1045654" y="439229"/>
                      <a:pt x="1049796" y="441387"/>
                    </a:cubicBezTo>
                    <a:cubicBezTo>
                      <a:pt x="1053938" y="443545"/>
                      <a:pt x="1057275" y="446720"/>
                      <a:pt x="1059805" y="450912"/>
                    </a:cubicBezTo>
                    <a:cubicBezTo>
                      <a:pt x="1062335" y="455104"/>
                      <a:pt x="1064133" y="460264"/>
                      <a:pt x="1065200" y="466391"/>
                    </a:cubicBezTo>
                    <a:cubicBezTo>
                      <a:pt x="1066266" y="472517"/>
                      <a:pt x="1066800" y="479550"/>
                      <a:pt x="1066800" y="487487"/>
                    </a:cubicBezTo>
                    <a:cubicBezTo>
                      <a:pt x="1066800" y="494879"/>
                      <a:pt x="1066217" y="501626"/>
                      <a:pt x="1065051" y="507728"/>
                    </a:cubicBezTo>
                    <a:cubicBezTo>
                      <a:pt x="1063885" y="513830"/>
                      <a:pt x="1061950" y="519076"/>
                      <a:pt x="1059247" y="523466"/>
                    </a:cubicBezTo>
                    <a:cubicBezTo>
                      <a:pt x="1056543" y="527857"/>
                      <a:pt x="1053008" y="531255"/>
                      <a:pt x="1048643" y="533661"/>
                    </a:cubicBezTo>
                    <a:cubicBezTo>
                      <a:pt x="1044277" y="536067"/>
                      <a:pt x="1038894" y="537270"/>
                      <a:pt x="1032495" y="537270"/>
                    </a:cubicBezTo>
                    <a:cubicBezTo>
                      <a:pt x="1026442" y="537270"/>
                      <a:pt x="1021345" y="536191"/>
                      <a:pt x="1017203" y="534033"/>
                    </a:cubicBezTo>
                    <a:cubicBezTo>
                      <a:pt x="1013060" y="531875"/>
                      <a:pt x="1009724" y="528700"/>
                      <a:pt x="1007194" y="524508"/>
                    </a:cubicBezTo>
                    <a:cubicBezTo>
                      <a:pt x="1004664" y="520316"/>
                      <a:pt x="1002866" y="515157"/>
                      <a:pt x="1001799" y="509030"/>
                    </a:cubicBezTo>
                    <a:cubicBezTo>
                      <a:pt x="1000732" y="502903"/>
                      <a:pt x="1000199" y="495871"/>
                      <a:pt x="1000199" y="487934"/>
                    </a:cubicBezTo>
                    <a:cubicBezTo>
                      <a:pt x="1000199" y="480591"/>
                      <a:pt x="1000794" y="473857"/>
                      <a:pt x="1001985" y="467730"/>
                    </a:cubicBezTo>
                    <a:cubicBezTo>
                      <a:pt x="1003176" y="461603"/>
                      <a:pt x="1005110" y="456345"/>
                      <a:pt x="1007789" y="451954"/>
                    </a:cubicBezTo>
                    <a:cubicBezTo>
                      <a:pt x="1010468" y="447564"/>
                      <a:pt x="1013990" y="444166"/>
                      <a:pt x="1018356" y="441760"/>
                    </a:cubicBezTo>
                    <a:cubicBezTo>
                      <a:pt x="1022722" y="439353"/>
                      <a:pt x="1028079" y="438150"/>
                      <a:pt x="1034429" y="438150"/>
                    </a:cubicBezTo>
                    <a:close/>
                    <a:moveTo>
                      <a:pt x="731936" y="438150"/>
                    </a:moveTo>
                    <a:cubicBezTo>
                      <a:pt x="739030" y="438150"/>
                      <a:pt x="745207" y="439217"/>
                      <a:pt x="750465" y="441350"/>
                    </a:cubicBezTo>
                    <a:cubicBezTo>
                      <a:pt x="755724" y="443483"/>
                      <a:pt x="760102" y="446596"/>
                      <a:pt x="763600" y="450689"/>
                    </a:cubicBezTo>
                    <a:cubicBezTo>
                      <a:pt x="767097" y="454782"/>
                      <a:pt x="769701" y="459842"/>
                      <a:pt x="771413" y="465870"/>
                    </a:cubicBezTo>
                    <a:cubicBezTo>
                      <a:pt x="773125" y="471897"/>
                      <a:pt x="773980" y="478805"/>
                      <a:pt x="773980" y="486594"/>
                    </a:cubicBezTo>
                    <a:cubicBezTo>
                      <a:pt x="773980" y="494383"/>
                      <a:pt x="773062" y="501402"/>
                      <a:pt x="771227" y="507653"/>
                    </a:cubicBezTo>
                    <a:cubicBezTo>
                      <a:pt x="769391" y="513904"/>
                      <a:pt x="766650" y="519225"/>
                      <a:pt x="763004" y="523615"/>
                    </a:cubicBezTo>
                    <a:cubicBezTo>
                      <a:pt x="759358" y="528005"/>
                      <a:pt x="754781" y="531379"/>
                      <a:pt x="749275" y="533735"/>
                    </a:cubicBezTo>
                    <a:cubicBezTo>
                      <a:pt x="743768" y="536092"/>
                      <a:pt x="737344" y="537270"/>
                      <a:pt x="730002" y="537270"/>
                    </a:cubicBezTo>
                    <a:cubicBezTo>
                      <a:pt x="722759" y="537270"/>
                      <a:pt x="716495" y="536191"/>
                      <a:pt x="711212" y="534033"/>
                    </a:cubicBezTo>
                    <a:cubicBezTo>
                      <a:pt x="705929" y="531875"/>
                      <a:pt x="701563" y="528737"/>
                      <a:pt x="698115" y="524620"/>
                    </a:cubicBezTo>
                    <a:cubicBezTo>
                      <a:pt x="694667" y="520502"/>
                      <a:pt x="692100" y="515392"/>
                      <a:pt x="690413" y="509290"/>
                    </a:cubicBezTo>
                    <a:cubicBezTo>
                      <a:pt x="688727" y="503188"/>
                      <a:pt x="687883" y="496169"/>
                      <a:pt x="687883" y="488231"/>
                    </a:cubicBezTo>
                    <a:cubicBezTo>
                      <a:pt x="687883" y="480641"/>
                      <a:pt x="688801" y="473745"/>
                      <a:pt x="690637" y="467544"/>
                    </a:cubicBezTo>
                    <a:cubicBezTo>
                      <a:pt x="692472" y="461343"/>
                      <a:pt x="695225" y="456072"/>
                      <a:pt x="698896" y="451731"/>
                    </a:cubicBezTo>
                    <a:cubicBezTo>
                      <a:pt x="702568" y="447390"/>
                      <a:pt x="707156" y="444042"/>
                      <a:pt x="712663" y="441685"/>
                    </a:cubicBezTo>
                    <a:cubicBezTo>
                      <a:pt x="718170" y="439329"/>
                      <a:pt x="724594" y="438150"/>
                      <a:pt x="731936" y="438150"/>
                    </a:cubicBezTo>
                    <a:close/>
                    <a:moveTo>
                      <a:pt x="186556" y="438150"/>
                    </a:moveTo>
                    <a:cubicBezTo>
                      <a:pt x="191417" y="438150"/>
                      <a:pt x="195622" y="438733"/>
                      <a:pt x="199169" y="439899"/>
                    </a:cubicBezTo>
                    <a:cubicBezTo>
                      <a:pt x="202716" y="441065"/>
                      <a:pt x="205643" y="442653"/>
                      <a:pt x="207950" y="444662"/>
                    </a:cubicBezTo>
                    <a:cubicBezTo>
                      <a:pt x="210256" y="446671"/>
                      <a:pt x="211956" y="449040"/>
                      <a:pt x="213047" y="451768"/>
                    </a:cubicBezTo>
                    <a:cubicBezTo>
                      <a:pt x="214138" y="454497"/>
                      <a:pt x="214684" y="457424"/>
                      <a:pt x="214684" y="460549"/>
                    </a:cubicBezTo>
                    <a:cubicBezTo>
                      <a:pt x="214684" y="463079"/>
                      <a:pt x="214275" y="465510"/>
                      <a:pt x="213456" y="467842"/>
                    </a:cubicBezTo>
                    <a:cubicBezTo>
                      <a:pt x="212638" y="470173"/>
                      <a:pt x="211435" y="472381"/>
                      <a:pt x="209847" y="474465"/>
                    </a:cubicBezTo>
                    <a:cubicBezTo>
                      <a:pt x="208260" y="476548"/>
                      <a:pt x="206313" y="478495"/>
                      <a:pt x="204006" y="480306"/>
                    </a:cubicBezTo>
                    <a:cubicBezTo>
                      <a:pt x="201699" y="482117"/>
                      <a:pt x="199057" y="483816"/>
                      <a:pt x="196081" y="485403"/>
                    </a:cubicBezTo>
                    <a:cubicBezTo>
                      <a:pt x="199603" y="487140"/>
                      <a:pt x="202741" y="488926"/>
                      <a:pt x="205494" y="490761"/>
                    </a:cubicBezTo>
                    <a:cubicBezTo>
                      <a:pt x="208247" y="492597"/>
                      <a:pt x="210554" y="494569"/>
                      <a:pt x="212414" y="496677"/>
                    </a:cubicBezTo>
                    <a:cubicBezTo>
                      <a:pt x="214275" y="498786"/>
                      <a:pt x="215689" y="501018"/>
                      <a:pt x="216656" y="503374"/>
                    </a:cubicBezTo>
                    <a:cubicBezTo>
                      <a:pt x="217623" y="505731"/>
                      <a:pt x="218107" y="508323"/>
                      <a:pt x="218107" y="511151"/>
                    </a:cubicBezTo>
                    <a:cubicBezTo>
                      <a:pt x="218107" y="515318"/>
                      <a:pt x="217363" y="519026"/>
                      <a:pt x="215875" y="522276"/>
                    </a:cubicBezTo>
                    <a:cubicBezTo>
                      <a:pt x="214386" y="525525"/>
                      <a:pt x="212241" y="528266"/>
                      <a:pt x="209438" y="530498"/>
                    </a:cubicBezTo>
                    <a:cubicBezTo>
                      <a:pt x="206635" y="532731"/>
                      <a:pt x="203175" y="534417"/>
                      <a:pt x="199057" y="535559"/>
                    </a:cubicBezTo>
                    <a:cubicBezTo>
                      <a:pt x="194940" y="536700"/>
                      <a:pt x="190227" y="537270"/>
                      <a:pt x="184918" y="537270"/>
                    </a:cubicBezTo>
                    <a:cubicBezTo>
                      <a:pt x="179958" y="537270"/>
                      <a:pt x="175518" y="536749"/>
                      <a:pt x="171598" y="535707"/>
                    </a:cubicBezTo>
                    <a:cubicBezTo>
                      <a:pt x="167679" y="534666"/>
                      <a:pt x="164355" y="533128"/>
                      <a:pt x="161627" y="531094"/>
                    </a:cubicBezTo>
                    <a:cubicBezTo>
                      <a:pt x="158898" y="529060"/>
                      <a:pt x="156815" y="526554"/>
                      <a:pt x="155376" y="523578"/>
                    </a:cubicBezTo>
                    <a:cubicBezTo>
                      <a:pt x="153937" y="520601"/>
                      <a:pt x="153218" y="517203"/>
                      <a:pt x="153218" y="513383"/>
                    </a:cubicBezTo>
                    <a:cubicBezTo>
                      <a:pt x="153218" y="510357"/>
                      <a:pt x="153714" y="507579"/>
                      <a:pt x="154706" y="505049"/>
                    </a:cubicBezTo>
                    <a:cubicBezTo>
                      <a:pt x="155699" y="502519"/>
                      <a:pt x="157125" y="500187"/>
                      <a:pt x="158985" y="498054"/>
                    </a:cubicBezTo>
                    <a:cubicBezTo>
                      <a:pt x="160846" y="495921"/>
                      <a:pt x="163140" y="493924"/>
                      <a:pt x="165868" y="492063"/>
                    </a:cubicBezTo>
                    <a:cubicBezTo>
                      <a:pt x="168597" y="490203"/>
                      <a:pt x="171673" y="488430"/>
                      <a:pt x="175096" y="486743"/>
                    </a:cubicBezTo>
                    <a:cubicBezTo>
                      <a:pt x="172119" y="485205"/>
                      <a:pt x="169490" y="483580"/>
                      <a:pt x="167208" y="481869"/>
                    </a:cubicBezTo>
                    <a:cubicBezTo>
                      <a:pt x="164926" y="480157"/>
                      <a:pt x="162991" y="478297"/>
                      <a:pt x="161404" y="476288"/>
                    </a:cubicBezTo>
                    <a:cubicBezTo>
                      <a:pt x="159816" y="474279"/>
                      <a:pt x="158613" y="472133"/>
                      <a:pt x="157795" y="469851"/>
                    </a:cubicBezTo>
                    <a:cubicBezTo>
                      <a:pt x="156976" y="467569"/>
                      <a:pt x="156567" y="465088"/>
                      <a:pt x="156567" y="462409"/>
                    </a:cubicBezTo>
                    <a:cubicBezTo>
                      <a:pt x="156567" y="459036"/>
                      <a:pt x="157174" y="455873"/>
                      <a:pt x="158390" y="452922"/>
                    </a:cubicBezTo>
                    <a:cubicBezTo>
                      <a:pt x="159605" y="449970"/>
                      <a:pt x="161441" y="447403"/>
                      <a:pt x="163897" y="445220"/>
                    </a:cubicBezTo>
                    <a:cubicBezTo>
                      <a:pt x="166352" y="443037"/>
                      <a:pt x="169478" y="441313"/>
                      <a:pt x="173273" y="440048"/>
                    </a:cubicBezTo>
                    <a:cubicBezTo>
                      <a:pt x="177068" y="438783"/>
                      <a:pt x="181495" y="438150"/>
                      <a:pt x="186556" y="438150"/>
                    </a:cubicBezTo>
                    <a:close/>
                    <a:moveTo>
                      <a:pt x="577750" y="269305"/>
                    </a:moveTo>
                    <a:lnTo>
                      <a:pt x="649262" y="269305"/>
                    </a:lnTo>
                    <a:cubicBezTo>
                      <a:pt x="649709" y="269305"/>
                      <a:pt x="650118" y="269417"/>
                      <a:pt x="650490" y="269640"/>
                    </a:cubicBezTo>
                    <a:cubicBezTo>
                      <a:pt x="650862" y="269863"/>
                      <a:pt x="651160" y="270186"/>
                      <a:pt x="651383" y="270607"/>
                    </a:cubicBezTo>
                    <a:cubicBezTo>
                      <a:pt x="651606" y="271029"/>
                      <a:pt x="651780" y="271575"/>
                      <a:pt x="651904" y="272244"/>
                    </a:cubicBezTo>
                    <a:cubicBezTo>
                      <a:pt x="652028" y="272914"/>
                      <a:pt x="652090" y="273720"/>
                      <a:pt x="652090" y="274663"/>
                    </a:cubicBezTo>
                    <a:cubicBezTo>
                      <a:pt x="652090" y="276548"/>
                      <a:pt x="651854" y="277925"/>
                      <a:pt x="651383" y="278793"/>
                    </a:cubicBezTo>
                    <a:cubicBezTo>
                      <a:pt x="650912" y="279661"/>
                      <a:pt x="650205" y="280095"/>
                      <a:pt x="649262" y="280095"/>
                    </a:cubicBezTo>
                    <a:lnTo>
                      <a:pt x="577750" y="280095"/>
                    </a:lnTo>
                    <a:cubicBezTo>
                      <a:pt x="576808" y="280095"/>
                      <a:pt x="576113" y="279661"/>
                      <a:pt x="575667" y="278793"/>
                    </a:cubicBezTo>
                    <a:cubicBezTo>
                      <a:pt x="575220" y="277925"/>
                      <a:pt x="574997" y="276548"/>
                      <a:pt x="574997" y="274663"/>
                    </a:cubicBezTo>
                    <a:cubicBezTo>
                      <a:pt x="574997" y="272827"/>
                      <a:pt x="575220" y="271475"/>
                      <a:pt x="575667" y="270607"/>
                    </a:cubicBezTo>
                    <a:cubicBezTo>
                      <a:pt x="576113" y="269739"/>
                      <a:pt x="576808" y="269305"/>
                      <a:pt x="577750" y="269305"/>
                    </a:cubicBezTo>
                    <a:close/>
                    <a:moveTo>
                      <a:pt x="868040" y="231131"/>
                    </a:moveTo>
                    <a:lnTo>
                      <a:pt x="868040" y="306066"/>
                    </a:lnTo>
                    <a:lnTo>
                      <a:pt x="881211" y="306066"/>
                    </a:lnTo>
                    <a:cubicBezTo>
                      <a:pt x="887363" y="306066"/>
                      <a:pt x="892547" y="305297"/>
                      <a:pt x="896763" y="303759"/>
                    </a:cubicBezTo>
                    <a:cubicBezTo>
                      <a:pt x="900980" y="302221"/>
                      <a:pt x="904503" y="299864"/>
                      <a:pt x="907330" y="296689"/>
                    </a:cubicBezTo>
                    <a:cubicBezTo>
                      <a:pt x="910158" y="293514"/>
                      <a:pt x="912279" y="289533"/>
                      <a:pt x="913693" y="284746"/>
                    </a:cubicBezTo>
                    <a:cubicBezTo>
                      <a:pt x="915107" y="279959"/>
                      <a:pt x="915813" y="274291"/>
                      <a:pt x="915813" y="267742"/>
                    </a:cubicBezTo>
                    <a:cubicBezTo>
                      <a:pt x="915813" y="262533"/>
                      <a:pt x="915169" y="257684"/>
                      <a:pt x="913879" y="253194"/>
                    </a:cubicBezTo>
                    <a:cubicBezTo>
                      <a:pt x="912589" y="248705"/>
                      <a:pt x="910567" y="244823"/>
                      <a:pt x="907814" y="241549"/>
                    </a:cubicBezTo>
                    <a:cubicBezTo>
                      <a:pt x="905061" y="238274"/>
                      <a:pt x="901576" y="235719"/>
                      <a:pt x="897359" y="233884"/>
                    </a:cubicBezTo>
                    <a:cubicBezTo>
                      <a:pt x="893142" y="232048"/>
                      <a:pt x="887710" y="231131"/>
                      <a:pt x="881062" y="231131"/>
                    </a:cubicBezTo>
                    <a:close/>
                    <a:moveTo>
                      <a:pt x="277490" y="231131"/>
                    </a:moveTo>
                    <a:lnTo>
                      <a:pt x="277490" y="306066"/>
                    </a:lnTo>
                    <a:lnTo>
                      <a:pt x="290661" y="306066"/>
                    </a:lnTo>
                    <a:cubicBezTo>
                      <a:pt x="296812" y="306066"/>
                      <a:pt x="301997" y="305297"/>
                      <a:pt x="306213" y="303759"/>
                    </a:cubicBezTo>
                    <a:cubicBezTo>
                      <a:pt x="310430" y="302221"/>
                      <a:pt x="313952" y="299864"/>
                      <a:pt x="316780" y="296689"/>
                    </a:cubicBezTo>
                    <a:cubicBezTo>
                      <a:pt x="319608" y="293514"/>
                      <a:pt x="321729" y="289533"/>
                      <a:pt x="323143" y="284746"/>
                    </a:cubicBezTo>
                    <a:cubicBezTo>
                      <a:pt x="324556" y="279959"/>
                      <a:pt x="325263" y="274291"/>
                      <a:pt x="325263" y="267742"/>
                    </a:cubicBezTo>
                    <a:cubicBezTo>
                      <a:pt x="325263" y="262533"/>
                      <a:pt x="324618" y="257684"/>
                      <a:pt x="323329" y="253194"/>
                    </a:cubicBezTo>
                    <a:cubicBezTo>
                      <a:pt x="322039" y="248705"/>
                      <a:pt x="320017" y="244823"/>
                      <a:pt x="317264" y="241549"/>
                    </a:cubicBezTo>
                    <a:cubicBezTo>
                      <a:pt x="314511" y="238274"/>
                      <a:pt x="311026" y="235719"/>
                      <a:pt x="306809" y="233884"/>
                    </a:cubicBezTo>
                    <a:cubicBezTo>
                      <a:pt x="302592" y="232048"/>
                      <a:pt x="297160" y="231131"/>
                      <a:pt x="290512" y="231131"/>
                    </a:cubicBezTo>
                    <a:close/>
                    <a:moveTo>
                      <a:pt x="797830" y="230014"/>
                    </a:moveTo>
                    <a:cubicBezTo>
                      <a:pt x="792281" y="230014"/>
                      <a:pt x="787623" y="231056"/>
                      <a:pt x="783858" y="233140"/>
                    </a:cubicBezTo>
                    <a:cubicBezTo>
                      <a:pt x="780092" y="235223"/>
                      <a:pt x="777032" y="238001"/>
                      <a:pt x="774679" y="241474"/>
                    </a:cubicBezTo>
                    <a:cubicBezTo>
                      <a:pt x="772326" y="244947"/>
                      <a:pt x="770641" y="249002"/>
                      <a:pt x="769625" y="253641"/>
                    </a:cubicBezTo>
                    <a:cubicBezTo>
                      <a:pt x="768610" y="258279"/>
                      <a:pt x="768102" y="263153"/>
                      <a:pt x="768102" y="268263"/>
                    </a:cubicBezTo>
                    <a:cubicBezTo>
                      <a:pt x="768102" y="273919"/>
                      <a:pt x="768572" y="279128"/>
                      <a:pt x="769514" y="283890"/>
                    </a:cubicBezTo>
                    <a:cubicBezTo>
                      <a:pt x="770455" y="288653"/>
                      <a:pt x="772041" y="292758"/>
                      <a:pt x="774270" y="296206"/>
                    </a:cubicBezTo>
                    <a:cubicBezTo>
                      <a:pt x="776500" y="299654"/>
                      <a:pt x="779485" y="302332"/>
                      <a:pt x="783226" y="304242"/>
                    </a:cubicBezTo>
                    <a:cubicBezTo>
                      <a:pt x="786967" y="306152"/>
                      <a:pt x="791661" y="307107"/>
                      <a:pt x="797309" y="307107"/>
                    </a:cubicBezTo>
                    <a:cubicBezTo>
                      <a:pt x="802908" y="307107"/>
                      <a:pt x="807615" y="306066"/>
                      <a:pt x="811430" y="303982"/>
                    </a:cubicBezTo>
                    <a:cubicBezTo>
                      <a:pt x="815246" y="301898"/>
                      <a:pt x="818318" y="299083"/>
                      <a:pt x="820646" y="295536"/>
                    </a:cubicBezTo>
                    <a:cubicBezTo>
                      <a:pt x="822975" y="291989"/>
                      <a:pt x="824634" y="287884"/>
                      <a:pt x="825625" y="283220"/>
                    </a:cubicBezTo>
                    <a:cubicBezTo>
                      <a:pt x="826616" y="278557"/>
                      <a:pt x="827112" y="273621"/>
                      <a:pt x="827112" y="268412"/>
                    </a:cubicBezTo>
                    <a:cubicBezTo>
                      <a:pt x="827112" y="262955"/>
                      <a:pt x="826629" y="257882"/>
                      <a:pt x="825663" y="253194"/>
                    </a:cubicBezTo>
                    <a:cubicBezTo>
                      <a:pt x="824696" y="248506"/>
                      <a:pt x="823086" y="244438"/>
                      <a:pt x="820831" y="240990"/>
                    </a:cubicBezTo>
                    <a:cubicBezTo>
                      <a:pt x="818577" y="237543"/>
                      <a:pt x="815567" y="234851"/>
                      <a:pt x="811802" y="232916"/>
                    </a:cubicBezTo>
                    <a:cubicBezTo>
                      <a:pt x="808037" y="230982"/>
                      <a:pt x="803379" y="230014"/>
                      <a:pt x="797830" y="230014"/>
                    </a:cubicBezTo>
                    <a:close/>
                    <a:moveTo>
                      <a:pt x="1119410" y="229568"/>
                    </a:moveTo>
                    <a:cubicBezTo>
                      <a:pt x="1115194" y="229568"/>
                      <a:pt x="1111771" y="230560"/>
                      <a:pt x="1109141" y="232544"/>
                    </a:cubicBezTo>
                    <a:cubicBezTo>
                      <a:pt x="1106512" y="234529"/>
                      <a:pt x="1104441" y="237257"/>
                      <a:pt x="1102928" y="240730"/>
                    </a:cubicBezTo>
                    <a:cubicBezTo>
                      <a:pt x="1101414" y="244203"/>
                      <a:pt x="1100385" y="248271"/>
                      <a:pt x="1099839" y="252934"/>
                    </a:cubicBezTo>
                    <a:cubicBezTo>
                      <a:pt x="1099294" y="257597"/>
                      <a:pt x="1099021" y="262608"/>
                      <a:pt x="1099021" y="267966"/>
                    </a:cubicBezTo>
                    <a:cubicBezTo>
                      <a:pt x="1099021" y="275159"/>
                      <a:pt x="1099393" y="281273"/>
                      <a:pt x="1100137" y="286309"/>
                    </a:cubicBezTo>
                    <a:cubicBezTo>
                      <a:pt x="1100881" y="291344"/>
                      <a:pt x="1102059" y="295449"/>
                      <a:pt x="1103672" y="298624"/>
                    </a:cubicBezTo>
                    <a:cubicBezTo>
                      <a:pt x="1105284" y="301799"/>
                      <a:pt x="1107343" y="304106"/>
                      <a:pt x="1109848" y="305545"/>
                    </a:cubicBezTo>
                    <a:cubicBezTo>
                      <a:pt x="1112353" y="306983"/>
                      <a:pt x="1115392" y="307703"/>
                      <a:pt x="1118964" y="307703"/>
                    </a:cubicBezTo>
                    <a:cubicBezTo>
                      <a:pt x="1121742" y="307703"/>
                      <a:pt x="1124185" y="307256"/>
                      <a:pt x="1126294" y="306363"/>
                    </a:cubicBezTo>
                    <a:cubicBezTo>
                      <a:pt x="1128402" y="305470"/>
                      <a:pt x="1130213" y="304193"/>
                      <a:pt x="1131726" y="302531"/>
                    </a:cubicBezTo>
                    <a:cubicBezTo>
                      <a:pt x="1133239" y="300869"/>
                      <a:pt x="1134492" y="298872"/>
                      <a:pt x="1135484" y="296541"/>
                    </a:cubicBezTo>
                    <a:cubicBezTo>
                      <a:pt x="1136476" y="294209"/>
                      <a:pt x="1137270" y="291629"/>
                      <a:pt x="1137865" y="288801"/>
                    </a:cubicBezTo>
                    <a:cubicBezTo>
                      <a:pt x="1138460" y="285974"/>
                      <a:pt x="1138870" y="282910"/>
                      <a:pt x="1139093" y="279611"/>
                    </a:cubicBezTo>
                    <a:cubicBezTo>
                      <a:pt x="1139316" y="276312"/>
                      <a:pt x="1139428" y="272877"/>
                      <a:pt x="1139428" y="269305"/>
                    </a:cubicBezTo>
                    <a:cubicBezTo>
                      <a:pt x="1139428" y="264493"/>
                      <a:pt x="1139254" y="260177"/>
                      <a:pt x="1138907" y="256357"/>
                    </a:cubicBezTo>
                    <a:cubicBezTo>
                      <a:pt x="1138560" y="252537"/>
                      <a:pt x="1138051" y="249164"/>
                      <a:pt x="1137381" y="246237"/>
                    </a:cubicBezTo>
                    <a:cubicBezTo>
                      <a:pt x="1136712" y="243310"/>
                      <a:pt x="1135843" y="240792"/>
                      <a:pt x="1134777" y="238684"/>
                    </a:cubicBezTo>
                    <a:cubicBezTo>
                      <a:pt x="1133710" y="236575"/>
                      <a:pt x="1132433" y="234839"/>
                      <a:pt x="1130945" y="233475"/>
                    </a:cubicBezTo>
                    <a:cubicBezTo>
                      <a:pt x="1129456" y="232110"/>
                      <a:pt x="1127757" y="231118"/>
                      <a:pt x="1125847" y="230498"/>
                    </a:cubicBezTo>
                    <a:cubicBezTo>
                      <a:pt x="1123937" y="229878"/>
                      <a:pt x="1121792" y="229568"/>
                      <a:pt x="1119410" y="229568"/>
                    </a:cubicBezTo>
                    <a:close/>
                    <a:moveTo>
                      <a:pt x="945728" y="220489"/>
                    </a:moveTo>
                    <a:lnTo>
                      <a:pt x="991418" y="220489"/>
                    </a:lnTo>
                    <a:cubicBezTo>
                      <a:pt x="991815" y="220489"/>
                      <a:pt x="992175" y="220589"/>
                      <a:pt x="992497" y="220787"/>
                    </a:cubicBezTo>
                    <a:cubicBezTo>
                      <a:pt x="992820" y="220985"/>
                      <a:pt x="993080" y="221308"/>
                      <a:pt x="993279" y="221754"/>
                    </a:cubicBezTo>
                    <a:cubicBezTo>
                      <a:pt x="993477" y="222201"/>
                      <a:pt x="993638" y="222759"/>
                      <a:pt x="993762" y="223429"/>
                    </a:cubicBezTo>
                    <a:cubicBezTo>
                      <a:pt x="993886" y="224098"/>
                      <a:pt x="993948" y="224929"/>
                      <a:pt x="993948" y="225922"/>
                    </a:cubicBezTo>
                    <a:cubicBezTo>
                      <a:pt x="993948" y="226815"/>
                      <a:pt x="993886" y="227596"/>
                      <a:pt x="993762" y="228266"/>
                    </a:cubicBezTo>
                    <a:cubicBezTo>
                      <a:pt x="993638" y="228935"/>
                      <a:pt x="993477" y="229481"/>
                      <a:pt x="993279" y="229903"/>
                    </a:cubicBezTo>
                    <a:cubicBezTo>
                      <a:pt x="993080" y="230324"/>
                      <a:pt x="992820" y="230634"/>
                      <a:pt x="992497" y="230833"/>
                    </a:cubicBezTo>
                    <a:cubicBezTo>
                      <a:pt x="992175" y="231031"/>
                      <a:pt x="991815" y="231131"/>
                      <a:pt x="991418" y="231131"/>
                    </a:cubicBezTo>
                    <a:lnTo>
                      <a:pt x="953765" y="231131"/>
                    </a:lnTo>
                    <a:lnTo>
                      <a:pt x="953765" y="261343"/>
                    </a:lnTo>
                    <a:lnTo>
                      <a:pt x="986060" y="261343"/>
                    </a:lnTo>
                    <a:cubicBezTo>
                      <a:pt x="986457" y="261343"/>
                      <a:pt x="986817" y="261454"/>
                      <a:pt x="987139" y="261678"/>
                    </a:cubicBezTo>
                    <a:cubicBezTo>
                      <a:pt x="987462" y="261901"/>
                      <a:pt x="987735" y="262211"/>
                      <a:pt x="987958" y="262608"/>
                    </a:cubicBezTo>
                    <a:cubicBezTo>
                      <a:pt x="988181" y="263005"/>
                      <a:pt x="988342" y="263550"/>
                      <a:pt x="988442" y="264245"/>
                    </a:cubicBezTo>
                    <a:cubicBezTo>
                      <a:pt x="988541" y="264939"/>
                      <a:pt x="988590" y="265758"/>
                      <a:pt x="988590" y="266700"/>
                    </a:cubicBezTo>
                    <a:cubicBezTo>
                      <a:pt x="988590" y="267593"/>
                      <a:pt x="988541" y="268362"/>
                      <a:pt x="988442" y="269007"/>
                    </a:cubicBezTo>
                    <a:cubicBezTo>
                      <a:pt x="988342" y="269652"/>
                      <a:pt x="988181" y="270173"/>
                      <a:pt x="987958" y="270570"/>
                    </a:cubicBezTo>
                    <a:cubicBezTo>
                      <a:pt x="987735" y="270967"/>
                      <a:pt x="987462" y="271252"/>
                      <a:pt x="987139" y="271426"/>
                    </a:cubicBezTo>
                    <a:cubicBezTo>
                      <a:pt x="986817" y="271599"/>
                      <a:pt x="986457" y="271686"/>
                      <a:pt x="986060" y="271686"/>
                    </a:cubicBezTo>
                    <a:lnTo>
                      <a:pt x="953765" y="271686"/>
                    </a:lnTo>
                    <a:lnTo>
                      <a:pt x="953765" y="306140"/>
                    </a:lnTo>
                    <a:lnTo>
                      <a:pt x="991939" y="306140"/>
                    </a:lnTo>
                    <a:cubicBezTo>
                      <a:pt x="992336" y="306140"/>
                      <a:pt x="992696" y="306239"/>
                      <a:pt x="993018" y="306438"/>
                    </a:cubicBezTo>
                    <a:cubicBezTo>
                      <a:pt x="993341" y="306636"/>
                      <a:pt x="993626" y="306946"/>
                      <a:pt x="993874" y="307368"/>
                    </a:cubicBezTo>
                    <a:cubicBezTo>
                      <a:pt x="994122" y="307789"/>
                      <a:pt x="994295" y="308335"/>
                      <a:pt x="994395" y="309005"/>
                    </a:cubicBezTo>
                    <a:cubicBezTo>
                      <a:pt x="994494" y="309675"/>
                      <a:pt x="994544" y="310506"/>
                      <a:pt x="994544" y="311498"/>
                    </a:cubicBezTo>
                    <a:cubicBezTo>
                      <a:pt x="994544" y="312391"/>
                      <a:pt x="994494" y="313172"/>
                      <a:pt x="994395" y="313842"/>
                    </a:cubicBezTo>
                    <a:cubicBezTo>
                      <a:pt x="994295" y="314512"/>
                      <a:pt x="994122" y="315070"/>
                      <a:pt x="993874" y="315516"/>
                    </a:cubicBezTo>
                    <a:cubicBezTo>
                      <a:pt x="993626" y="315963"/>
                      <a:pt x="993341" y="316285"/>
                      <a:pt x="993018" y="316483"/>
                    </a:cubicBezTo>
                    <a:cubicBezTo>
                      <a:pt x="992696" y="316682"/>
                      <a:pt x="992336" y="316781"/>
                      <a:pt x="991939" y="316781"/>
                    </a:cubicBezTo>
                    <a:lnTo>
                      <a:pt x="945728" y="316781"/>
                    </a:lnTo>
                    <a:cubicBezTo>
                      <a:pt x="944587" y="316781"/>
                      <a:pt x="943508" y="316397"/>
                      <a:pt x="942491" y="315628"/>
                    </a:cubicBezTo>
                    <a:cubicBezTo>
                      <a:pt x="941474" y="314859"/>
                      <a:pt x="940965" y="313507"/>
                      <a:pt x="940965" y="311572"/>
                    </a:cubicBezTo>
                    <a:lnTo>
                      <a:pt x="940965" y="225698"/>
                    </a:lnTo>
                    <a:cubicBezTo>
                      <a:pt x="940965" y="223764"/>
                      <a:pt x="941474" y="222412"/>
                      <a:pt x="942491" y="221643"/>
                    </a:cubicBezTo>
                    <a:cubicBezTo>
                      <a:pt x="943508" y="220874"/>
                      <a:pt x="944587" y="220489"/>
                      <a:pt x="945728" y="220489"/>
                    </a:cubicBezTo>
                    <a:close/>
                    <a:moveTo>
                      <a:pt x="860003" y="220489"/>
                    </a:moveTo>
                    <a:lnTo>
                      <a:pt x="881806" y="220489"/>
                    </a:lnTo>
                    <a:cubicBezTo>
                      <a:pt x="890141" y="220489"/>
                      <a:pt x="897185" y="221568"/>
                      <a:pt x="902940" y="223726"/>
                    </a:cubicBezTo>
                    <a:cubicBezTo>
                      <a:pt x="908695" y="225884"/>
                      <a:pt x="913519" y="228985"/>
                      <a:pt x="917413" y="233028"/>
                    </a:cubicBezTo>
                    <a:cubicBezTo>
                      <a:pt x="921308" y="237071"/>
                      <a:pt x="924259" y="241970"/>
                      <a:pt x="926269" y="247725"/>
                    </a:cubicBezTo>
                    <a:cubicBezTo>
                      <a:pt x="928278" y="253480"/>
                      <a:pt x="929282" y="259978"/>
                      <a:pt x="929282" y="267221"/>
                    </a:cubicBezTo>
                    <a:cubicBezTo>
                      <a:pt x="929282" y="275556"/>
                      <a:pt x="928216" y="282836"/>
                      <a:pt x="926083" y="289062"/>
                    </a:cubicBezTo>
                    <a:cubicBezTo>
                      <a:pt x="923949" y="295288"/>
                      <a:pt x="920836" y="300447"/>
                      <a:pt x="916744" y="304540"/>
                    </a:cubicBezTo>
                    <a:cubicBezTo>
                      <a:pt x="912651" y="308633"/>
                      <a:pt x="907628" y="311696"/>
                      <a:pt x="901675" y="313730"/>
                    </a:cubicBezTo>
                    <a:cubicBezTo>
                      <a:pt x="895722" y="315764"/>
                      <a:pt x="888628" y="316781"/>
                      <a:pt x="880392" y="316781"/>
                    </a:cubicBezTo>
                    <a:lnTo>
                      <a:pt x="860003" y="316781"/>
                    </a:lnTo>
                    <a:cubicBezTo>
                      <a:pt x="858862" y="316781"/>
                      <a:pt x="857783" y="316397"/>
                      <a:pt x="856766" y="315628"/>
                    </a:cubicBezTo>
                    <a:cubicBezTo>
                      <a:pt x="855749" y="314859"/>
                      <a:pt x="855240" y="313507"/>
                      <a:pt x="855240" y="311572"/>
                    </a:cubicBezTo>
                    <a:lnTo>
                      <a:pt x="855240" y="225698"/>
                    </a:lnTo>
                    <a:cubicBezTo>
                      <a:pt x="855240" y="223764"/>
                      <a:pt x="855749" y="222412"/>
                      <a:pt x="856766" y="221643"/>
                    </a:cubicBezTo>
                    <a:cubicBezTo>
                      <a:pt x="857783" y="220874"/>
                      <a:pt x="858862" y="220489"/>
                      <a:pt x="860003" y="220489"/>
                    </a:cubicBezTo>
                    <a:close/>
                    <a:moveTo>
                      <a:pt x="507578" y="220489"/>
                    </a:moveTo>
                    <a:lnTo>
                      <a:pt x="553268" y="220489"/>
                    </a:lnTo>
                    <a:cubicBezTo>
                      <a:pt x="553665" y="220489"/>
                      <a:pt x="554025" y="220589"/>
                      <a:pt x="554347" y="220787"/>
                    </a:cubicBezTo>
                    <a:cubicBezTo>
                      <a:pt x="554670" y="220985"/>
                      <a:pt x="554930" y="221308"/>
                      <a:pt x="555129" y="221754"/>
                    </a:cubicBezTo>
                    <a:cubicBezTo>
                      <a:pt x="555327" y="222201"/>
                      <a:pt x="555488" y="222759"/>
                      <a:pt x="555612" y="223429"/>
                    </a:cubicBezTo>
                    <a:cubicBezTo>
                      <a:pt x="555736" y="224098"/>
                      <a:pt x="555798" y="224929"/>
                      <a:pt x="555798" y="225922"/>
                    </a:cubicBezTo>
                    <a:cubicBezTo>
                      <a:pt x="555798" y="226815"/>
                      <a:pt x="555736" y="227596"/>
                      <a:pt x="555612" y="228266"/>
                    </a:cubicBezTo>
                    <a:cubicBezTo>
                      <a:pt x="555488" y="228935"/>
                      <a:pt x="555327" y="229481"/>
                      <a:pt x="555129" y="229903"/>
                    </a:cubicBezTo>
                    <a:cubicBezTo>
                      <a:pt x="554930" y="230324"/>
                      <a:pt x="554670" y="230634"/>
                      <a:pt x="554347" y="230833"/>
                    </a:cubicBezTo>
                    <a:cubicBezTo>
                      <a:pt x="554025" y="231031"/>
                      <a:pt x="553665" y="231131"/>
                      <a:pt x="553268" y="231131"/>
                    </a:cubicBezTo>
                    <a:lnTo>
                      <a:pt x="515615" y="231131"/>
                    </a:lnTo>
                    <a:lnTo>
                      <a:pt x="515615" y="261343"/>
                    </a:lnTo>
                    <a:lnTo>
                      <a:pt x="547910" y="261343"/>
                    </a:lnTo>
                    <a:cubicBezTo>
                      <a:pt x="548307" y="261343"/>
                      <a:pt x="548667" y="261454"/>
                      <a:pt x="548989" y="261678"/>
                    </a:cubicBezTo>
                    <a:cubicBezTo>
                      <a:pt x="549312" y="261901"/>
                      <a:pt x="549585" y="262211"/>
                      <a:pt x="549808" y="262608"/>
                    </a:cubicBezTo>
                    <a:cubicBezTo>
                      <a:pt x="550031" y="263005"/>
                      <a:pt x="550192" y="263550"/>
                      <a:pt x="550292" y="264245"/>
                    </a:cubicBezTo>
                    <a:cubicBezTo>
                      <a:pt x="550391" y="264939"/>
                      <a:pt x="550440" y="265758"/>
                      <a:pt x="550440" y="266700"/>
                    </a:cubicBezTo>
                    <a:cubicBezTo>
                      <a:pt x="550440" y="267593"/>
                      <a:pt x="550391" y="268362"/>
                      <a:pt x="550292" y="269007"/>
                    </a:cubicBezTo>
                    <a:cubicBezTo>
                      <a:pt x="550192" y="269652"/>
                      <a:pt x="550031" y="270173"/>
                      <a:pt x="549808" y="270570"/>
                    </a:cubicBezTo>
                    <a:cubicBezTo>
                      <a:pt x="549585" y="270967"/>
                      <a:pt x="549312" y="271252"/>
                      <a:pt x="548989" y="271426"/>
                    </a:cubicBezTo>
                    <a:cubicBezTo>
                      <a:pt x="548667" y="271599"/>
                      <a:pt x="548307" y="271686"/>
                      <a:pt x="547910" y="271686"/>
                    </a:cubicBezTo>
                    <a:lnTo>
                      <a:pt x="515615" y="271686"/>
                    </a:lnTo>
                    <a:lnTo>
                      <a:pt x="515615" y="306140"/>
                    </a:lnTo>
                    <a:lnTo>
                      <a:pt x="553789" y="306140"/>
                    </a:lnTo>
                    <a:cubicBezTo>
                      <a:pt x="554186" y="306140"/>
                      <a:pt x="554546" y="306239"/>
                      <a:pt x="554868" y="306438"/>
                    </a:cubicBezTo>
                    <a:cubicBezTo>
                      <a:pt x="555191" y="306636"/>
                      <a:pt x="555476" y="306946"/>
                      <a:pt x="555724" y="307368"/>
                    </a:cubicBezTo>
                    <a:cubicBezTo>
                      <a:pt x="555972" y="307789"/>
                      <a:pt x="556146" y="308335"/>
                      <a:pt x="556245" y="309005"/>
                    </a:cubicBezTo>
                    <a:cubicBezTo>
                      <a:pt x="556344" y="309675"/>
                      <a:pt x="556394" y="310506"/>
                      <a:pt x="556394" y="311498"/>
                    </a:cubicBezTo>
                    <a:cubicBezTo>
                      <a:pt x="556394" y="312391"/>
                      <a:pt x="556344" y="313172"/>
                      <a:pt x="556245" y="313842"/>
                    </a:cubicBezTo>
                    <a:cubicBezTo>
                      <a:pt x="556146" y="314512"/>
                      <a:pt x="555972" y="315070"/>
                      <a:pt x="555724" y="315516"/>
                    </a:cubicBezTo>
                    <a:cubicBezTo>
                      <a:pt x="555476" y="315963"/>
                      <a:pt x="555191" y="316285"/>
                      <a:pt x="554868" y="316483"/>
                    </a:cubicBezTo>
                    <a:cubicBezTo>
                      <a:pt x="554546" y="316682"/>
                      <a:pt x="554186" y="316781"/>
                      <a:pt x="553789" y="316781"/>
                    </a:cubicBezTo>
                    <a:lnTo>
                      <a:pt x="507578" y="316781"/>
                    </a:lnTo>
                    <a:cubicBezTo>
                      <a:pt x="506437" y="316781"/>
                      <a:pt x="505358" y="316397"/>
                      <a:pt x="504341" y="315628"/>
                    </a:cubicBezTo>
                    <a:cubicBezTo>
                      <a:pt x="503324" y="314859"/>
                      <a:pt x="502815" y="313507"/>
                      <a:pt x="502815" y="311572"/>
                    </a:cubicBezTo>
                    <a:lnTo>
                      <a:pt x="502815" y="225698"/>
                    </a:lnTo>
                    <a:cubicBezTo>
                      <a:pt x="502815" y="223764"/>
                      <a:pt x="503324" y="222412"/>
                      <a:pt x="504341" y="221643"/>
                    </a:cubicBezTo>
                    <a:cubicBezTo>
                      <a:pt x="505358" y="220874"/>
                      <a:pt x="506437" y="220489"/>
                      <a:pt x="507578" y="220489"/>
                    </a:cubicBezTo>
                    <a:close/>
                    <a:moveTo>
                      <a:pt x="269453" y="220489"/>
                    </a:moveTo>
                    <a:lnTo>
                      <a:pt x="291256" y="220489"/>
                    </a:lnTo>
                    <a:cubicBezTo>
                      <a:pt x="299591" y="220489"/>
                      <a:pt x="306635" y="221568"/>
                      <a:pt x="312390" y="223726"/>
                    </a:cubicBezTo>
                    <a:cubicBezTo>
                      <a:pt x="318144" y="225884"/>
                      <a:pt x="322969" y="228985"/>
                      <a:pt x="326863" y="233028"/>
                    </a:cubicBezTo>
                    <a:cubicBezTo>
                      <a:pt x="330758" y="237071"/>
                      <a:pt x="333709" y="241970"/>
                      <a:pt x="335719" y="247725"/>
                    </a:cubicBezTo>
                    <a:cubicBezTo>
                      <a:pt x="337728" y="253480"/>
                      <a:pt x="338732" y="259978"/>
                      <a:pt x="338732" y="267221"/>
                    </a:cubicBezTo>
                    <a:cubicBezTo>
                      <a:pt x="338732" y="275556"/>
                      <a:pt x="337666" y="282836"/>
                      <a:pt x="335533" y="289062"/>
                    </a:cubicBezTo>
                    <a:cubicBezTo>
                      <a:pt x="333399" y="295288"/>
                      <a:pt x="330286" y="300447"/>
                      <a:pt x="326194" y="304540"/>
                    </a:cubicBezTo>
                    <a:cubicBezTo>
                      <a:pt x="322101" y="308633"/>
                      <a:pt x="317078" y="311696"/>
                      <a:pt x="311125" y="313730"/>
                    </a:cubicBezTo>
                    <a:cubicBezTo>
                      <a:pt x="305172" y="315764"/>
                      <a:pt x="298077" y="316781"/>
                      <a:pt x="289842" y="316781"/>
                    </a:cubicBezTo>
                    <a:lnTo>
                      <a:pt x="269453" y="316781"/>
                    </a:lnTo>
                    <a:cubicBezTo>
                      <a:pt x="268312" y="316781"/>
                      <a:pt x="267233" y="316397"/>
                      <a:pt x="266216" y="315628"/>
                    </a:cubicBezTo>
                    <a:cubicBezTo>
                      <a:pt x="265199" y="314859"/>
                      <a:pt x="264690" y="313507"/>
                      <a:pt x="264690" y="311572"/>
                    </a:cubicBezTo>
                    <a:lnTo>
                      <a:pt x="264690" y="225698"/>
                    </a:lnTo>
                    <a:cubicBezTo>
                      <a:pt x="264690" y="223764"/>
                      <a:pt x="265199" y="222412"/>
                      <a:pt x="266216" y="221643"/>
                    </a:cubicBezTo>
                    <a:cubicBezTo>
                      <a:pt x="267233" y="220874"/>
                      <a:pt x="268312" y="220489"/>
                      <a:pt x="269453" y="220489"/>
                    </a:cubicBezTo>
                    <a:close/>
                    <a:moveTo>
                      <a:pt x="12278" y="220489"/>
                    </a:moveTo>
                    <a:lnTo>
                      <a:pt x="55587" y="220489"/>
                    </a:lnTo>
                    <a:cubicBezTo>
                      <a:pt x="55934" y="220489"/>
                      <a:pt x="56269" y="220589"/>
                      <a:pt x="56591" y="220787"/>
                    </a:cubicBezTo>
                    <a:cubicBezTo>
                      <a:pt x="56914" y="220985"/>
                      <a:pt x="57199" y="221308"/>
                      <a:pt x="57447" y="221754"/>
                    </a:cubicBezTo>
                    <a:cubicBezTo>
                      <a:pt x="57695" y="222201"/>
                      <a:pt x="57869" y="222784"/>
                      <a:pt x="57968" y="223503"/>
                    </a:cubicBezTo>
                    <a:cubicBezTo>
                      <a:pt x="58067" y="224222"/>
                      <a:pt x="58117" y="225053"/>
                      <a:pt x="58117" y="225996"/>
                    </a:cubicBezTo>
                    <a:cubicBezTo>
                      <a:pt x="58117" y="226939"/>
                      <a:pt x="58067" y="227757"/>
                      <a:pt x="57968" y="228452"/>
                    </a:cubicBezTo>
                    <a:cubicBezTo>
                      <a:pt x="57869" y="229146"/>
                      <a:pt x="57695" y="229704"/>
                      <a:pt x="57447" y="230126"/>
                    </a:cubicBezTo>
                    <a:cubicBezTo>
                      <a:pt x="57199" y="230548"/>
                      <a:pt x="56914" y="230858"/>
                      <a:pt x="56591" y="231056"/>
                    </a:cubicBezTo>
                    <a:cubicBezTo>
                      <a:pt x="56269" y="231255"/>
                      <a:pt x="55934" y="231354"/>
                      <a:pt x="55587" y="231354"/>
                    </a:cubicBezTo>
                    <a:lnTo>
                      <a:pt x="20315" y="231354"/>
                    </a:lnTo>
                    <a:lnTo>
                      <a:pt x="20315" y="264096"/>
                    </a:lnTo>
                    <a:lnTo>
                      <a:pt x="53652" y="264096"/>
                    </a:lnTo>
                    <a:cubicBezTo>
                      <a:pt x="53999" y="264096"/>
                      <a:pt x="54334" y="264183"/>
                      <a:pt x="54657" y="264356"/>
                    </a:cubicBezTo>
                    <a:cubicBezTo>
                      <a:pt x="54979" y="264530"/>
                      <a:pt x="55264" y="264815"/>
                      <a:pt x="55512" y="265212"/>
                    </a:cubicBezTo>
                    <a:cubicBezTo>
                      <a:pt x="55760" y="265609"/>
                      <a:pt x="55934" y="266142"/>
                      <a:pt x="56033" y="266812"/>
                    </a:cubicBezTo>
                    <a:cubicBezTo>
                      <a:pt x="56133" y="267482"/>
                      <a:pt x="56182" y="268338"/>
                      <a:pt x="56182" y="269379"/>
                    </a:cubicBezTo>
                    <a:cubicBezTo>
                      <a:pt x="56182" y="270322"/>
                      <a:pt x="56133" y="271128"/>
                      <a:pt x="56033" y="271798"/>
                    </a:cubicBezTo>
                    <a:cubicBezTo>
                      <a:pt x="55934" y="272468"/>
                      <a:pt x="55760" y="273013"/>
                      <a:pt x="55512" y="273435"/>
                    </a:cubicBezTo>
                    <a:cubicBezTo>
                      <a:pt x="55264" y="273857"/>
                      <a:pt x="54979" y="274179"/>
                      <a:pt x="54657" y="274402"/>
                    </a:cubicBezTo>
                    <a:cubicBezTo>
                      <a:pt x="54334" y="274626"/>
                      <a:pt x="53999" y="274737"/>
                      <a:pt x="53652" y="274737"/>
                    </a:cubicBezTo>
                    <a:lnTo>
                      <a:pt x="20315" y="274737"/>
                    </a:lnTo>
                    <a:lnTo>
                      <a:pt x="20315" y="314846"/>
                    </a:lnTo>
                    <a:cubicBezTo>
                      <a:pt x="20315" y="315194"/>
                      <a:pt x="20215" y="315528"/>
                      <a:pt x="20017" y="315851"/>
                    </a:cubicBezTo>
                    <a:cubicBezTo>
                      <a:pt x="19818" y="316173"/>
                      <a:pt x="19471" y="316421"/>
                      <a:pt x="18975" y="316595"/>
                    </a:cubicBezTo>
                    <a:cubicBezTo>
                      <a:pt x="18479" y="316769"/>
                      <a:pt x="17834" y="316918"/>
                      <a:pt x="17040" y="317042"/>
                    </a:cubicBezTo>
                    <a:cubicBezTo>
                      <a:pt x="16247" y="317166"/>
                      <a:pt x="15205" y="317228"/>
                      <a:pt x="13915" y="317228"/>
                    </a:cubicBezTo>
                    <a:cubicBezTo>
                      <a:pt x="12724" y="317228"/>
                      <a:pt x="11707" y="317166"/>
                      <a:pt x="10864" y="317042"/>
                    </a:cubicBezTo>
                    <a:cubicBezTo>
                      <a:pt x="10021" y="316918"/>
                      <a:pt x="9351" y="316769"/>
                      <a:pt x="8855" y="316595"/>
                    </a:cubicBezTo>
                    <a:cubicBezTo>
                      <a:pt x="8359" y="316421"/>
                      <a:pt x="8011" y="316173"/>
                      <a:pt x="7813" y="315851"/>
                    </a:cubicBezTo>
                    <a:cubicBezTo>
                      <a:pt x="7615" y="315528"/>
                      <a:pt x="7515" y="315194"/>
                      <a:pt x="7515" y="314846"/>
                    </a:cubicBezTo>
                    <a:lnTo>
                      <a:pt x="7515" y="225698"/>
                    </a:lnTo>
                    <a:cubicBezTo>
                      <a:pt x="7515" y="223764"/>
                      <a:pt x="8024" y="222412"/>
                      <a:pt x="9041" y="221643"/>
                    </a:cubicBezTo>
                    <a:cubicBezTo>
                      <a:pt x="10058" y="220874"/>
                      <a:pt x="11137" y="220489"/>
                      <a:pt x="12278" y="220489"/>
                    </a:cubicBezTo>
                    <a:close/>
                    <a:moveTo>
                      <a:pt x="740760" y="220266"/>
                    </a:moveTo>
                    <a:cubicBezTo>
                      <a:pt x="741912" y="220266"/>
                      <a:pt x="742907" y="220316"/>
                      <a:pt x="743744" y="220415"/>
                    </a:cubicBezTo>
                    <a:cubicBezTo>
                      <a:pt x="744582" y="220514"/>
                      <a:pt x="745236" y="220675"/>
                      <a:pt x="745708" y="220899"/>
                    </a:cubicBezTo>
                    <a:cubicBezTo>
                      <a:pt x="746179" y="221122"/>
                      <a:pt x="746519" y="221382"/>
                      <a:pt x="746728" y="221680"/>
                    </a:cubicBezTo>
                    <a:cubicBezTo>
                      <a:pt x="746938" y="221978"/>
                      <a:pt x="747042" y="222300"/>
                      <a:pt x="747042" y="222647"/>
                    </a:cubicBezTo>
                    <a:lnTo>
                      <a:pt x="747042" y="311498"/>
                    </a:lnTo>
                    <a:cubicBezTo>
                      <a:pt x="747042" y="312490"/>
                      <a:pt x="746876" y="313333"/>
                      <a:pt x="746542" y="314028"/>
                    </a:cubicBezTo>
                    <a:cubicBezTo>
                      <a:pt x="746209" y="314722"/>
                      <a:pt x="745773" y="315293"/>
                      <a:pt x="745234" y="315739"/>
                    </a:cubicBezTo>
                    <a:cubicBezTo>
                      <a:pt x="744696" y="316186"/>
                      <a:pt x="744093" y="316508"/>
                      <a:pt x="743426" y="316707"/>
                    </a:cubicBezTo>
                    <a:cubicBezTo>
                      <a:pt x="742759" y="316905"/>
                      <a:pt x="742092" y="317004"/>
                      <a:pt x="741424" y="317004"/>
                    </a:cubicBezTo>
                    <a:lnTo>
                      <a:pt x="737192" y="317004"/>
                    </a:lnTo>
                    <a:cubicBezTo>
                      <a:pt x="735858" y="317004"/>
                      <a:pt x="734690" y="316868"/>
                      <a:pt x="733690" y="316595"/>
                    </a:cubicBezTo>
                    <a:cubicBezTo>
                      <a:pt x="732689" y="316322"/>
                      <a:pt x="731740" y="315826"/>
                      <a:pt x="730842" y="315107"/>
                    </a:cubicBezTo>
                    <a:cubicBezTo>
                      <a:pt x="729945" y="314388"/>
                      <a:pt x="729047" y="313408"/>
                      <a:pt x="728149" y="312167"/>
                    </a:cubicBezTo>
                    <a:cubicBezTo>
                      <a:pt x="727251" y="310927"/>
                      <a:pt x="726298" y="309340"/>
                      <a:pt x="725290" y="307405"/>
                    </a:cubicBezTo>
                    <a:lnTo>
                      <a:pt x="695915" y="252636"/>
                    </a:lnTo>
                    <a:cubicBezTo>
                      <a:pt x="694380" y="249808"/>
                      <a:pt x="692832" y="246844"/>
                      <a:pt x="691272" y="243744"/>
                    </a:cubicBezTo>
                    <a:cubicBezTo>
                      <a:pt x="689712" y="240643"/>
                      <a:pt x="688260" y="237629"/>
                      <a:pt x="686916" y="234702"/>
                    </a:cubicBezTo>
                    <a:lnTo>
                      <a:pt x="686767" y="234702"/>
                    </a:lnTo>
                    <a:cubicBezTo>
                      <a:pt x="686866" y="238274"/>
                      <a:pt x="686941" y="241921"/>
                      <a:pt x="686990" y="245641"/>
                    </a:cubicBezTo>
                    <a:cubicBezTo>
                      <a:pt x="687040" y="249362"/>
                      <a:pt x="687065" y="253058"/>
                      <a:pt x="687065" y="256729"/>
                    </a:cubicBezTo>
                    <a:lnTo>
                      <a:pt x="687065" y="314846"/>
                    </a:lnTo>
                    <a:cubicBezTo>
                      <a:pt x="687065" y="315194"/>
                      <a:pt x="686960" y="315528"/>
                      <a:pt x="686751" y="315851"/>
                    </a:cubicBezTo>
                    <a:cubicBezTo>
                      <a:pt x="686541" y="316173"/>
                      <a:pt x="686188" y="316421"/>
                      <a:pt x="685691" y="316595"/>
                    </a:cubicBezTo>
                    <a:cubicBezTo>
                      <a:pt x="685194" y="316769"/>
                      <a:pt x="684539" y="316918"/>
                      <a:pt x="683728" y="317042"/>
                    </a:cubicBezTo>
                    <a:cubicBezTo>
                      <a:pt x="682916" y="317166"/>
                      <a:pt x="681882" y="317228"/>
                      <a:pt x="680626" y="317228"/>
                    </a:cubicBezTo>
                    <a:cubicBezTo>
                      <a:pt x="679369" y="317228"/>
                      <a:pt x="678335" y="317166"/>
                      <a:pt x="677524" y="317042"/>
                    </a:cubicBezTo>
                    <a:cubicBezTo>
                      <a:pt x="676713" y="316918"/>
                      <a:pt x="676072" y="316769"/>
                      <a:pt x="675600" y="316595"/>
                    </a:cubicBezTo>
                    <a:cubicBezTo>
                      <a:pt x="675129" y="316421"/>
                      <a:pt x="674789" y="316173"/>
                      <a:pt x="674579" y="315851"/>
                    </a:cubicBezTo>
                    <a:cubicBezTo>
                      <a:pt x="674370" y="315528"/>
                      <a:pt x="674265" y="315194"/>
                      <a:pt x="674265" y="314846"/>
                    </a:cubicBezTo>
                    <a:lnTo>
                      <a:pt x="674265" y="225996"/>
                    </a:lnTo>
                    <a:cubicBezTo>
                      <a:pt x="674265" y="224012"/>
                      <a:pt x="674829" y="222598"/>
                      <a:pt x="675955" y="221754"/>
                    </a:cubicBezTo>
                    <a:cubicBezTo>
                      <a:pt x="677082" y="220911"/>
                      <a:pt x="678311" y="220489"/>
                      <a:pt x="679642" y="220489"/>
                    </a:cubicBezTo>
                    <a:lnTo>
                      <a:pt x="685940" y="220489"/>
                    </a:lnTo>
                    <a:cubicBezTo>
                      <a:pt x="687425" y="220489"/>
                      <a:pt x="688666" y="220613"/>
                      <a:pt x="689665" y="220861"/>
                    </a:cubicBezTo>
                    <a:cubicBezTo>
                      <a:pt x="690664" y="221109"/>
                      <a:pt x="691560" y="221519"/>
                      <a:pt x="692353" y="222089"/>
                    </a:cubicBezTo>
                    <a:cubicBezTo>
                      <a:pt x="693147" y="222660"/>
                      <a:pt x="693915" y="223454"/>
                      <a:pt x="694657" y="224470"/>
                    </a:cubicBezTo>
                    <a:cubicBezTo>
                      <a:pt x="695400" y="225487"/>
                      <a:pt x="696179" y="226765"/>
                      <a:pt x="696994" y="228303"/>
                    </a:cubicBezTo>
                    <a:lnTo>
                      <a:pt x="719577" y="270570"/>
                    </a:lnTo>
                    <a:cubicBezTo>
                      <a:pt x="720967" y="273150"/>
                      <a:pt x="722310" y="275667"/>
                      <a:pt x="723604" y="278123"/>
                    </a:cubicBezTo>
                    <a:cubicBezTo>
                      <a:pt x="724899" y="280579"/>
                      <a:pt x="726145" y="282997"/>
                      <a:pt x="727344" y="285378"/>
                    </a:cubicBezTo>
                    <a:cubicBezTo>
                      <a:pt x="728543" y="287760"/>
                      <a:pt x="729729" y="290104"/>
                      <a:pt x="730904" y="292411"/>
                    </a:cubicBezTo>
                    <a:cubicBezTo>
                      <a:pt x="732078" y="294717"/>
                      <a:pt x="733241" y="297037"/>
                      <a:pt x="734392" y="299368"/>
                    </a:cubicBezTo>
                    <a:lnTo>
                      <a:pt x="734466" y="299368"/>
                    </a:lnTo>
                    <a:cubicBezTo>
                      <a:pt x="734367" y="295449"/>
                      <a:pt x="734305" y="291369"/>
                      <a:pt x="734280" y="287127"/>
                    </a:cubicBezTo>
                    <a:cubicBezTo>
                      <a:pt x="734256" y="282886"/>
                      <a:pt x="734243" y="278805"/>
                      <a:pt x="734243" y="274886"/>
                    </a:cubicBezTo>
                    <a:lnTo>
                      <a:pt x="734243" y="222647"/>
                    </a:lnTo>
                    <a:cubicBezTo>
                      <a:pt x="734243" y="222300"/>
                      <a:pt x="734348" y="221978"/>
                      <a:pt x="734557" y="221680"/>
                    </a:cubicBezTo>
                    <a:cubicBezTo>
                      <a:pt x="734766" y="221382"/>
                      <a:pt x="735120" y="221122"/>
                      <a:pt x="735617" y="220899"/>
                    </a:cubicBezTo>
                    <a:cubicBezTo>
                      <a:pt x="736114" y="220675"/>
                      <a:pt x="736769" y="220514"/>
                      <a:pt x="737580" y="220415"/>
                    </a:cubicBezTo>
                    <a:cubicBezTo>
                      <a:pt x="738392" y="220316"/>
                      <a:pt x="739452" y="220266"/>
                      <a:pt x="740760" y="220266"/>
                    </a:cubicBezTo>
                    <a:close/>
                    <a:moveTo>
                      <a:pt x="368126" y="220043"/>
                    </a:moveTo>
                    <a:cubicBezTo>
                      <a:pt x="369614" y="220043"/>
                      <a:pt x="370830" y="220080"/>
                      <a:pt x="371772" y="220154"/>
                    </a:cubicBezTo>
                    <a:cubicBezTo>
                      <a:pt x="372715" y="220229"/>
                      <a:pt x="373459" y="220353"/>
                      <a:pt x="374005" y="220527"/>
                    </a:cubicBezTo>
                    <a:cubicBezTo>
                      <a:pt x="374550" y="220700"/>
                      <a:pt x="374947" y="220948"/>
                      <a:pt x="375195" y="221271"/>
                    </a:cubicBezTo>
                    <a:cubicBezTo>
                      <a:pt x="375443" y="221593"/>
                      <a:pt x="375716" y="221953"/>
                      <a:pt x="376014" y="222350"/>
                    </a:cubicBezTo>
                    <a:lnTo>
                      <a:pt x="396701" y="258366"/>
                    </a:lnTo>
                    <a:lnTo>
                      <a:pt x="417239" y="222350"/>
                    </a:lnTo>
                    <a:cubicBezTo>
                      <a:pt x="417487" y="221953"/>
                      <a:pt x="417735" y="221593"/>
                      <a:pt x="417983" y="221271"/>
                    </a:cubicBezTo>
                    <a:cubicBezTo>
                      <a:pt x="418231" y="220948"/>
                      <a:pt x="418591" y="220700"/>
                      <a:pt x="419062" y="220527"/>
                    </a:cubicBezTo>
                    <a:cubicBezTo>
                      <a:pt x="419534" y="220353"/>
                      <a:pt x="420191" y="220229"/>
                      <a:pt x="421034" y="220154"/>
                    </a:cubicBezTo>
                    <a:cubicBezTo>
                      <a:pt x="421878" y="220080"/>
                      <a:pt x="423019" y="220043"/>
                      <a:pt x="424457" y="220043"/>
                    </a:cubicBezTo>
                    <a:cubicBezTo>
                      <a:pt x="425995" y="220043"/>
                      <a:pt x="427248" y="220105"/>
                      <a:pt x="428215" y="220229"/>
                    </a:cubicBezTo>
                    <a:lnTo>
                      <a:pt x="428983" y="220489"/>
                    </a:lnTo>
                    <a:lnTo>
                      <a:pt x="493960" y="220489"/>
                    </a:lnTo>
                    <a:cubicBezTo>
                      <a:pt x="494357" y="220489"/>
                      <a:pt x="494717" y="220589"/>
                      <a:pt x="495039" y="220787"/>
                    </a:cubicBezTo>
                    <a:cubicBezTo>
                      <a:pt x="495362" y="220985"/>
                      <a:pt x="495634" y="221308"/>
                      <a:pt x="495858" y="221754"/>
                    </a:cubicBezTo>
                    <a:cubicBezTo>
                      <a:pt x="496081" y="222201"/>
                      <a:pt x="496242" y="222784"/>
                      <a:pt x="496341" y="223503"/>
                    </a:cubicBezTo>
                    <a:cubicBezTo>
                      <a:pt x="496441" y="224222"/>
                      <a:pt x="496490" y="225053"/>
                      <a:pt x="496490" y="225996"/>
                    </a:cubicBezTo>
                    <a:cubicBezTo>
                      <a:pt x="496490" y="226939"/>
                      <a:pt x="496441" y="227757"/>
                      <a:pt x="496341" y="228452"/>
                    </a:cubicBezTo>
                    <a:cubicBezTo>
                      <a:pt x="496242" y="229146"/>
                      <a:pt x="496081" y="229704"/>
                      <a:pt x="495858" y="230126"/>
                    </a:cubicBezTo>
                    <a:cubicBezTo>
                      <a:pt x="495634" y="230548"/>
                      <a:pt x="495362" y="230858"/>
                      <a:pt x="495039" y="231056"/>
                    </a:cubicBezTo>
                    <a:cubicBezTo>
                      <a:pt x="494717" y="231255"/>
                      <a:pt x="494357" y="231354"/>
                      <a:pt x="493960" y="231354"/>
                    </a:cubicBezTo>
                    <a:lnTo>
                      <a:pt x="466873" y="231354"/>
                    </a:lnTo>
                    <a:lnTo>
                      <a:pt x="466873" y="314846"/>
                    </a:lnTo>
                    <a:cubicBezTo>
                      <a:pt x="466873" y="315243"/>
                      <a:pt x="466774" y="315591"/>
                      <a:pt x="466576" y="315888"/>
                    </a:cubicBezTo>
                    <a:cubicBezTo>
                      <a:pt x="466377" y="316186"/>
                      <a:pt x="466030" y="316421"/>
                      <a:pt x="465534" y="316595"/>
                    </a:cubicBezTo>
                    <a:cubicBezTo>
                      <a:pt x="465038" y="316769"/>
                      <a:pt x="464381" y="316918"/>
                      <a:pt x="463562" y="317042"/>
                    </a:cubicBezTo>
                    <a:cubicBezTo>
                      <a:pt x="462743" y="317166"/>
                      <a:pt x="461714" y="317228"/>
                      <a:pt x="460474" y="317228"/>
                    </a:cubicBezTo>
                    <a:cubicBezTo>
                      <a:pt x="459283" y="317228"/>
                      <a:pt x="458266" y="317166"/>
                      <a:pt x="457423" y="317042"/>
                    </a:cubicBezTo>
                    <a:cubicBezTo>
                      <a:pt x="456580" y="316918"/>
                      <a:pt x="455910" y="316769"/>
                      <a:pt x="455414" y="316595"/>
                    </a:cubicBezTo>
                    <a:cubicBezTo>
                      <a:pt x="454918" y="316421"/>
                      <a:pt x="454570" y="316186"/>
                      <a:pt x="454372" y="315888"/>
                    </a:cubicBezTo>
                    <a:cubicBezTo>
                      <a:pt x="454173" y="315591"/>
                      <a:pt x="454074" y="315243"/>
                      <a:pt x="454074" y="314846"/>
                    </a:cubicBezTo>
                    <a:lnTo>
                      <a:pt x="454074" y="231354"/>
                    </a:lnTo>
                    <a:lnTo>
                      <a:pt x="426988" y="231354"/>
                    </a:lnTo>
                    <a:lnTo>
                      <a:pt x="426192" y="231134"/>
                    </a:lnTo>
                    <a:lnTo>
                      <a:pt x="404738" y="267593"/>
                    </a:lnTo>
                    <a:lnTo>
                      <a:pt x="430783" y="312167"/>
                    </a:lnTo>
                    <a:cubicBezTo>
                      <a:pt x="431428" y="313259"/>
                      <a:pt x="431812" y="314127"/>
                      <a:pt x="431936" y="314772"/>
                    </a:cubicBezTo>
                    <a:cubicBezTo>
                      <a:pt x="432060" y="315417"/>
                      <a:pt x="431899" y="315925"/>
                      <a:pt x="431452" y="316297"/>
                    </a:cubicBezTo>
                    <a:cubicBezTo>
                      <a:pt x="431006" y="316670"/>
                      <a:pt x="430274" y="316918"/>
                      <a:pt x="429257" y="317042"/>
                    </a:cubicBezTo>
                    <a:cubicBezTo>
                      <a:pt x="428240" y="317166"/>
                      <a:pt x="426888" y="317228"/>
                      <a:pt x="425202" y="317228"/>
                    </a:cubicBezTo>
                    <a:cubicBezTo>
                      <a:pt x="423614" y="317228"/>
                      <a:pt x="422374" y="317190"/>
                      <a:pt x="421481" y="317116"/>
                    </a:cubicBezTo>
                    <a:cubicBezTo>
                      <a:pt x="420588" y="317042"/>
                      <a:pt x="419881" y="316905"/>
                      <a:pt x="419360" y="316707"/>
                    </a:cubicBezTo>
                    <a:cubicBezTo>
                      <a:pt x="418839" y="316508"/>
                      <a:pt x="418442" y="316273"/>
                      <a:pt x="418169" y="316000"/>
                    </a:cubicBezTo>
                    <a:cubicBezTo>
                      <a:pt x="417897" y="315727"/>
                      <a:pt x="417661" y="315367"/>
                      <a:pt x="417463" y="314921"/>
                    </a:cubicBezTo>
                    <a:lnTo>
                      <a:pt x="396031" y="276598"/>
                    </a:lnTo>
                    <a:lnTo>
                      <a:pt x="374377" y="314921"/>
                    </a:lnTo>
                    <a:cubicBezTo>
                      <a:pt x="374129" y="315367"/>
                      <a:pt x="373856" y="315739"/>
                      <a:pt x="373558" y="316037"/>
                    </a:cubicBezTo>
                    <a:cubicBezTo>
                      <a:pt x="373260" y="316335"/>
                      <a:pt x="372851" y="316570"/>
                      <a:pt x="372330" y="316744"/>
                    </a:cubicBezTo>
                    <a:cubicBezTo>
                      <a:pt x="371809" y="316918"/>
                      <a:pt x="371102" y="317042"/>
                      <a:pt x="370210" y="317116"/>
                    </a:cubicBezTo>
                    <a:cubicBezTo>
                      <a:pt x="369317" y="317190"/>
                      <a:pt x="368126" y="317228"/>
                      <a:pt x="366638" y="317228"/>
                    </a:cubicBezTo>
                    <a:cubicBezTo>
                      <a:pt x="365001" y="317228"/>
                      <a:pt x="363711" y="317166"/>
                      <a:pt x="362768" y="317042"/>
                    </a:cubicBezTo>
                    <a:cubicBezTo>
                      <a:pt x="361826" y="316918"/>
                      <a:pt x="361168" y="316670"/>
                      <a:pt x="360796" y="316297"/>
                    </a:cubicBezTo>
                    <a:cubicBezTo>
                      <a:pt x="360424" y="315925"/>
                      <a:pt x="360300" y="315417"/>
                      <a:pt x="360424" y="314772"/>
                    </a:cubicBezTo>
                    <a:cubicBezTo>
                      <a:pt x="360548" y="314127"/>
                      <a:pt x="360933" y="313259"/>
                      <a:pt x="361577" y="312167"/>
                    </a:cubicBezTo>
                    <a:lnTo>
                      <a:pt x="387846" y="267891"/>
                    </a:lnTo>
                    <a:lnTo>
                      <a:pt x="362768" y="225103"/>
                    </a:lnTo>
                    <a:cubicBezTo>
                      <a:pt x="362173" y="224012"/>
                      <a:pt x="361788" y="223131"/>
                      <a:pt x="361615" y="222461"/>
                    </a:cubicBezTo>
                    <a:cubicBezTo>
                      <a:pt x="361441" y="221792"/>
                      <a:pt x="361553" y="221271"/>
                      <a:pt x="361950" y="220899"/>
                    </a:cubicBezTo>
                    <a:cubicBezTo>
                      <a:pt x="362346" y="220527"/>
                      <a:pt x="363041" y="220291"/>
                      <a:pt x="364033" y="220192"/>
                    </a:cubicBezTo>
                    <a:cubicBezTo>
                      <a:pt x="365025" y="220092"/>
                      <a:pt x="366390" y="220043"/>
                      <a:pt x="368126" y="220043"/>
                    </a:cubicBezTo>
                    <a:close/>
                    <a:moveTo>
                      <a:pt x="242515" y="220043"/>
                    </a:moveTo>
                    <a:cubicBezTo>
                      <a:pt x="243755" y="220043"/>
                      <a:pt x="244785" y="220105"/>
                      <a:pt x="245603" y="220229"/>
                    </a:cubicBezTo>
                    <a:cubicBezTo>
                      <a:pt x="246422" y="220353"/>
                      <a:pt x="247079" y="220502"/>
                      <a:pt x="247575" y="220675"/>
                    </a:cubicBezTo>
                    <a:cubicBezTo>
                      <a:pt x="248071" y="220849"/>
                      <a:pt x="248418" y="221085"/>
                      <a:pt x="248617" y="221382"/>
                    </a:cubicBezTo>
                    <a:cubicBezTo>
                      <a:pt x="248815" y="221680"/>
                      <a:pt x="248915" y="222027"/>
                      <a:pt x="248915" y="222424"/>
                    </a:cubicBezTo>
                    <a:lnTo>
                      <a:pt x="248915" y="314846"/>
                    </a:lnTo>
                    <a:cubicBezTo>
                      <a:pt x="248915" y="315243"/>
                      <a:pt x="248815" y="315591"/>
                      <a:pt x="248617" y="315888"/>
                    </a:cubicBezTo>
                    <a:cubicBezTo>
                      <a:pt x="248418" y="316186"/>
                      <a:pt x="248071" y="316421"/>
                      <a:pt x="247575" y="316595"/>
                    </a:cubicBezTo>
                    <a:cubicBezTo>
                      <a:pt x="247079" y="316769"/>
                      <a:pt x="246422" y="316918"/>
                      <a:pt x="245603" y="317042"/>
                    </a:cubicBezTo>
                    <a:cubicBezTo>
                      <a:pt x="244785" y="317166"/>
                      <a:pt x="243755" y="317228"/>
                      <a:pt x="242515" y="317228"/>
                    </a:cubicBezTo>
                    <a:cubicBezTo>
                      <a:pt x="241324" y="317228"/>
                      <a:pt x="240307" y="317166"/>
                      <a:pt x="239464" y="317042"/>
                    </a:cubicBezTo>
                    <a:cubicBezTo>
                      <a:pt x="238621" y="316918"/>
                      <a:pt x="237951" y="316769"/>
                      <a:pt x="237455" y="316595"/>
                    </a:cubicBezTo>
                    <a:cubicBezTo>
                      <a:pt x="236959" y="316421"/>
                      <a:pt x="236611" y="316186"/>
                      <a:pt x="236413" y="315888"/>
                    </a:cubicBezTo>
                    <a:cubicBezTo>
                      <a:pt x="236215" y="315591"/>
                      <a:pt x="236115" y="315243"/>
                      <a:pt x="236115" y="314846"/>
                    </a:cubicBezTo>
                    <a:lnTo>
                      <a:pt x="236115" y="222424"/>
                    </a:lnTo>
                    <a:cubicBezTo>
                      <a:pt x="236115" y="222027"/>
                      <a:pt x="236227" y="221680"/>
                      <a:pt x="236450" y="221382"/>
                    </a:cubicBezTo>
                    <a:cubicBezTo>
                      <a:pt x="236673" y="221085"/>
                      <a:pt x="237046" y="220849"/>
                      <a:pt x="237566" y="220675"/>
                    </a:cubicBezTo>
                    <a:cubicBezTo>
                      <a:pt x="238087" y="220502"/>
                      <a:pt x="238757" y="220353"/>
                      <a:pt x="239576" y="220229"/>
                    </a:cubicBezTo>
                    <a:cubicBezTo>
                      <a:pt x="240394" y="220105"/>
                      <a:pt x="241374" y="220043"/>
                      <a:pt x="242515" y="220043"/>
                    </a:cubicBezTo>
                    <a:close/>
                    <a:moveTo>
                      <a:pt x="1056828" y="219820"/>
                    </a:moveTo>
                    <a:cubicBezTo>
                      <a:pt x="1058019" y="219820"/>
                      <a:pt x="1059011" y="219869"/>
                      <a:pt x="1059805" y="219968"/>
                    </a:cubicBezTo>
                    <a:cubicBezTo>
                      <a:pt x="1060598" y="220068"/>
                      <a:pt x="1061219" y="220204"/>
                      <a:pt x="1061665" y="220378"/>
                    </a:cubicBezTo>
                    <a:cubicBezTo>
                      <a:pt x="1062111" y="220551"/>
                      <a:pt x="1062409" y="220775"/>
                      <a:pt x="1062558" y="221047"/>
                    </a:cubicBezTo>
                    <a:cubicBezTo>
                      <a:pt x="1062707" y="221320"/>
                      <a:pt x="1062781" y="221606"/>
                      <a:pt x="1062781" y="221903"/>
                    </a:cubicBezTo>
                    <a:lnTo>
                      <a:pt x="1062781" y="306512"/>
                    </a:lnTo>
                    <a:lnTo>
                      <a:pt x="1080194" y="306512"/>
                    </a:lnTo>
                    <a:cubicBezTo>
                      <a:pt x="1080591" y="306512"/>
                      <a:pt x="1080963" y="306624"/>
                      <a:pt x="1081310" y="306847"/>
                    </a:cubicBezTo>
                    <a:cubicBezTo>
                      <a:pt x="1081658" y="307070"/>
                      <a:pt x="1081943" y="307393"/>
                      <a:pt x="1082166" y="307814"/>
                    </a:cubicBezTo>
                    <a:cubicBezTo>
                      <a:pt x="1082389" y="308236"/>
                      <a:pt x="1082563" y="308769"/>
                      <a:pt x="1082687" y="309414"/>
                    </a:cubicBezTo>
                    <a:cubicBezTo>
                      <a:pt x="1082811" y="310059"/>
                      <a:pt x="1082873" y="310828"/>
                      <a:pt x="1082873" y="311721"/>
                    </a:cubicBezTo>
                    <a:cubicBezTo>
                      <a:pt x="1082873" y="312664"/>
                      <a:pt x="1082799" y="313457"/>
                      <a:pt x="1082650" y="314102"/>
                    </a:cubicBezTo>
                    <a:cubicBezTo>
                      <a:pt x="1082501" y="314747"/>
                      <a:pt x="1082303" y="315268"/>
                      <a:pt x="1082054" y="315665"/>
                    </a:cubicBezTo>
                    <a:cubicBezTo>
                      <a:pt x="1081806" y="316062"/>
                      <a:pt x="1081521" y="316347"/>
                      <a:pt x="1081199" y="316521"/>
                    </a:cubicBezTo>
                    <a:cubicBezTo>
                      <a:pt x="1080876" y="316694"/>
                      <a:pt x="1080541" y="316781"/>
                      <a:pt x="1080194" y="316781"/>
                    </a:cubicBezTo>
                    <a:lnTo>
                      <a:pt x="1029890" y="316781"/>
                    </a:lnTo>
                    <a:cubicBezTo>
                      <a:pt x="1029543" y="316781"/>
                      <a:pt x="1029221" y="316694"/>
                      <a:pt x="1028923" y="316521"/>
                    </a:cubicBezTo>
                    <a:cubicBezTo>
                      <a:pt x="1028625" y="316347"/>
                      <a:pt x="1028340" y="316062"/>
                      <a:pt x="1028067" y="315665"/>
                    </a:cubicBezTo>
                    <a:cubicBezTo>
                      <a:pt x="1027794" y="315268"/>
                      <a:pt x="1027583" y="314747"/>
                      <a:pt x="1027435" y="314102"/>
                    </a:cubicBezTo>
                    <a:cubicBezTo>
                      <a:pt x="1027286" y="313457"/>
                      <a:pt x="1027211" y="312664"/>
                      <a:pt x="1027211" y="311721"/>
                    </a:cubicBezTo>
                    <a:cubicBezTo>
                      <a:pt x="1027211" y="310828"/>
                      <a:pt x="1027286" y="310059"/>
                      <a:pt x="1027435" y="309414"/>
                    </a:cubicBezTo>
                    <a:cubicBezTo>
                      <a:pt x="1027583" y="308769"/>
                      <a:pt x="1027769" y="308236"/>
                      <a:pt x="1027993" y="307814"/>
                    </a:cubicBezTo>
                    <a:cubicBezTo>
                      <a:pt x="1028216" y="307393"/>
                      <a:pt x="1028489" y="307070"/>
                      <a:pt x="1028811" y="306847"/>
                    </a:cubicBezTo>
                    <a:cubicBezTo>
                      <a:pt x="1029134" y="306624"/>
                      <a:pt x="1029493" y="306512"/>
                      <a:pt x="1029890" y="306512"/>
                    </a:cubicBezTo>
                    <a:lnTo>
                      <a:pt x="1049982" y="306512"/>
                    </a:lnTo>
                    <a:lnTo>
                      <a:pt x="1049982" y="233289"/>
                    </a:lnTo>
                    <a:lnTo>
                      <a:pt x="1031379" y="244376"/>
                    </a:lnTo>
                    <a:cubicBezTo>
                      <a:pt x="1030436" y="244872"/>
                      <a:pt x="1029679" y="245170"/>
                      <a:pt x="1029109" y="245269"/>
                    </a:cubicBezTo>
                    <a:cubicBezTo>
                      <a:pt x="1028538" y="245368"/>
                      <a:pt x="1028079" y="245257"/>
                      <a:pt x="1027732" y="244934"/>
                    </a:cubicBezTo>
                    <a:cubicBezTo>
                      <a:pt x="1027385" y="244612"/>
                      <a:pt x="1027149" y="244079"/>
                      <a:pt x="1027025" y="243334"/>
                    </a:cubicBezTo>
                    <a:cubicBezTo>
                      <a:pt x="1026901" y="242590"/>
                      <a:pt x="1026839" y="241648"/>
                      <a:pt x="1026839" y="240507"/>
                    </a:cubicBezTo>
                    <a:cubicBezTo>
                      <a:pt x="1026839" y="239663"/>
                      <a:pt x="1026876" y="238944"/>
                      <a:pt x="1026951" y="238349"/>
                    </a:cubicBezTo>
                    <a:cubicBezTo>
                      <a:pt x="1027025" y="237753"/>
                      <a:pt x="1027137" y="237257"/>
                      <a:pt x="1027286" y="236860"/>
                    </a:cubicBezTo>
                    <a:cubicBezTo>
                      <a:pt x="1027435" y="236464"/>
                      <a:pt x="1027645" y="236116"/>
                      <a:pt x="1027918" y="235819"/>
                    </a:cubicBezTo>
                    <a:cubicBezTo>
                      <a:pt x="1028191" y="235521"/>
                      <a:pt x="1028551" y="235223"/>
                      <a:pt x="1028997" y="234926"/>
                    </a:cubicBezTo>
                    <a:lnTo>
                      <a:pt x="1051173" y="220713"/>
                    </a:lnTo>
                    <a:cubicBezTo>
                      <a:pt x="1051371" y="220564"/>
                      <a:pt x="1051619" y="220440"/>
                      <a:pt x="1051917" y="220341"/>
                    </a:cubicBezTo>
                    <a:cubicBezTo>
                      <a:pt x="1052214" y="220241"/>
                      <a:pt x="1052586" y="220142"/>
                      <a:pt x="1053033" y="220043"/>
                    </a:cubicBezTo>
                    <a:cubicBezTo>
                      <a:pt x="1053479" y="219944"/>
                      <a:pt x="1054000" y="219882"/>
                      <a:pt x="1054596" y="219857"/>
                    </a:cubicBezTo>
                    <a:cubicBezTo>
                      <a:pt x="1055191" y="219832"/>
                      <a:pt x="1055935" y="219820"/>
                      <a:pt x="1056828" y="219820"/>
                    </a:cubicBezTo>
                    <a:close/>
                    <a:moveTo>
                      <a:pt x="177626" y="219299"/>
                    </a:moveTo>
                    <a:cubicBezTo>
                      <a:pt x="180404" y="219299"/>
                      <a:pt x="183108" y="219559"/>
                      <a:pt x="185737" y="220080"/>
                    </a:cubicBezTo>
                    <a:cubicBezTo>
                      <a:pt x="188366" y="220601"/>
                      <a:pt x="190797" y="221258"/>
                      <a:pt x="193030" y="222052"/>
                    </a:cubicBezTo>
                    <a:cubicBezTo>
                      <a:pt x="195262" y="222846"/>
                      <a:pt x="197246" y="223764"/>
                      <a:pt x="198983" y="224805"/>
                    </a:cubicBezTo>
                    <a:cubicBezTo>
                      <a:pt x="200719" y="225847"/>
                      <a:pt x="201922" y="226703"/>
                      <a:pt x="202592" y="227373"/>
                    </a:cubicBezTo>
                    <a:cubicBezTo>
                      <a:pt x="203262" y="228042"/>
                      <a:pt x="203696" y="228551"/>
                      <a:pt x="203894" y="228898"/>
                    </a:cubicBezTo>
                    <a:cubicBezTo>
                      <a:pt x="204093" y="229245"/>
                      <a:pt x="204254" y="229655"/>
                      <a:pt x="204378" y="230126"/>
                    </a:cubicBezTo>
                    <a:cubicBezTo>
                      <a:pt x="204502" y="230597"/>
                      <a:pt x="204601" y="231155"/>
                      <a:pt x="204675" y="231800"/>
                    </a:cubicBezTo>
                    <a:cubicBezTo>
                      <a:pt x="204750" y="232445"/>
                      <a:pt x="204787" y="233214"/>
                      <a:pt x="204787" y="234107"/>
                    </a:cubicBezTo>
                    <a:cubicBezTo>
                      <a:pt x="204787" y="235099"/>
                      <a:pt x="204737" y="235943"/>
                      <a:pt x="204638" y="236637"/>
                    </a:cubicBezTo>
                    <a:cubicBezTo>
                      <a:pt x="204538" y="237332"/>
                      <a:pt x="204388" y="237915"/>
                      <a:pt x="204189" y="238386"/>
                    </a:cubicBezTo>
                    <a:cubicBezTo>
                      <a:pt x="203989" y="238857"/>
                      <a:pt x="203752" y="239204"/>
                      <a:pt x="203478" y="239428"/>
                    </a:cubicBezTo>
                    <a:cubicBezTo>
                      <a:pt x="203203" y="239651"/>
                      <a:pt x="202867" y="239763"/>
                      <a:pt x="202467" y="239763"/>
                    </a:cubicBezTo>
                    <a:cubicBezTo>
                      <a:pt x="201770" y="239763"/>
                      <a:pt x="200797" y="239279"/>
                      <a:pt x="199550" y="238312"/>
                    </a:cubicBezTo>
                    <a:cubicBezTo>
                      <a:pt x="198303" y="237344"/>
                      <a:pt x="196694" y="236278"/>
                      <a:pt x="194724" y="235112"/>
                    </a:cubicBezTo>
                    <a:cubicBezTo>
                      <a:pt x="192754" y="233946"/>
                      <a:pt x="190360" y="232879"/>
                      <a:pt x="187543" y="231912"/>
                    </a:cubicBezTo>
                    <a:cubicBezTo>
                      <a:pt x="184725" y="230945"/>
                      <a:pt x="181346" y="230461"/>
                      <a:pt x="177406" y="230461"/>
                    </a:cubicBezTo>
                    <a:cubicBezTo>
                      <a:pt x="173117" y="230461"/>
                      <a:pt x="169214" y="231317"/>
                      <a:pt x="165698" y="233028"/>
                    </a:cubicBezTo>
                    <a:cubicBezTo>
                      <a:pt x="162182" y="234740"/>
                      <a:pt x="159177" y="237257"/>
                      <a:pt x="156683" y="240581"/>
                    </a:cubicBezTo>
                    <a:cubicBezTo>
                      <a:pt x="154189" y="243905"/>
                      <a:pt x="152257" y="247961"/>
                      <a:pt x="150885" y="252748"/>
                    </a:cubicBezTo>
                    <a:cubicBezTo>
                      <a:pt x="149513" y="257535"/>
                      <a:pt x="148828" y="263005"/>
                      <a:pt x="148828" y="269156"/>
                    </a:cubicBezTo>
                    <a:cubicBezTo>
                      <a:pt x="148828" y="275258"/>
                      <a:pt x="149488" y="280653"/>
                      <a:pt x="150810" y="285341"/>
                    </a:cubicBezTo>
                    <a:cubicBezTo>
                      <a:pt x="152132" y="290029"/>
                      <a:pt x="154027" y="293948"/>
                      <a:pt x="156496" y="297099"/>
                    </a:cubicBezTo>
                    <a:cubicBezTo>
                      <a:pt x="158965" y="300249"/>
                      <a:pt x="161994" y="302630"/>
                      <a:pt x="165585" y="304242"/>
                    </a:cubicBezTo>
                    <a:cubicBezTo>
                      <a:pt x="169176" y="305855"/>
                      <a:pt x="173241" y="306661"/>
                      <a:pt x="177779" y="306661"/>
                    </a:cubicBezTo>
                    <a:cubicBezTo>
                      <a:pt x="181619" y="306661"/>
                      <a:pt x="184973" y="306190"/>
                      <a:pt x="187841" y="305247"/>
                    </a:cubicBezTo>
                    <a:cubicBezTo>
                      <a:pt x="190709" y="304304"/>
                      <a:pt x="193152" y="303250"/>
                      <a:pt x="195172" y="302084"/>
                    </a:cubicBezTo>
                    <a:cubicBezTo>
                      <a:pt x="197192" y="300919"/>
                      <a:pt x="198850" y="299864"/>
                      <a:pt x="200147" y="298922"/>
                    </a:cubicBezTo>
                    <a:cubicBezTo>
                      <a:pt x="201443" y="297979"/>
                      <a:pt x="202466" y="297508"/>
                      <a:pt x="203214" y="297508"/>
                    </a:cubicBezTo>
                    <a:cubicBezTo>
                      <a:pt x="203563" y="297508"/>
                      <a:pt x="203863" y="297582"/>
                      <a:pt x="204112" y="297731"/>
                    </a:cubicBezTo>
                    <a:cubicBezTo>
                      <a:pt x="204361" y="297880"/>
                      <a:pt x="204561" y="298165"/>
                      <a:pt x="204710" y="298587"/>
                    </a:cubicBezTo>
                    <a:cubicBezTo>
                      <a:pt x="204860" y="299009"/>
                      <a:pt x="204972" y="299591"/>
                      <a:pt x="205047" y="300336"/>
                    </a:cubicBezTo>
                    <a:cubicBezTo>
                      <a:pt x="205122" y="301080"/>
                      <a:pt x="205159" y="302022"/>
                      <a:pt x="205159" y="303163"/>
                    </a:cubicBezTo>
                    <a:cubicBezTo>
                      <a:pt x="205159" y="303957"/>
                      <a:pt x="205134" y="304652"/>
                      <a:pt x="205085" y="305247"/>
                    </a:cubicBezTo>
                    <a:cubicBezTo>
                      <a:pt x="205035" y="305842"/>
                      <a:pt x="204948" y="306363"/>
                      <a:pt x="204824" y="306810"/>
                    </a:cubicBezTo>
                    <a:cubicBezTo>
                      <a:pt x="204700" y="307256"/>
                      <a:pt x="204539" y="307653"/>
                      <a:pt x="204341" y="308000"/>
                    </a:cubicBezTo>
                    <a:cubicBezTo>
                      <a:pt x="204142" y="308348"/>
                      <a:pt x="203795" y="308769"/>
                      <a:pt x="203299" y="309265"/>
                    </a:cubicBezTo>
                    <a:cubicBezTo>
                      <a:pt x="202803" y="309761"/>
                      <a:pt x="201761" y="310518"/>
                      <a:pt x="200173" y="311535"/>
                    </a:cubicBezTo>
                    <a:cubicBezTo>
                      <a:pt x="198586" y="312552"/>
                      <a:pt x="196614" y="313544"/>
                      <a:pt x="194257" y="314512"/>
                    </a:cubicBezTo>
                    <a:cubicBezTo>
                      <a:pt x="191901" y="315479"/>
                      <a:pt x="189197" y="316297"/>
                      <a:pt x="186146" y="316967"/>
                    </a:cubicBezTo>
                    <a:cubicBezTo>
                      <a:pt x="183095" y="317637"/>
                      <a:pt x="179759" y="317972"/>
                      <a:pt x="176138" y="317972"/>
                    </a:cubicBezTo>
                    <a:cubicBezTo>
                      <a:pt x="169887" y="317972"/>
                      <a:pt x="164244" y="316930"/>
                      <a:pt x="159208" y="314846"/>
                    </a:cubicBezTo>
                    <a:cubicBezTo>
                      <a:pt x="154173" y="312763"/>
                      <a:pt x="149882" y="309687"/>
                      <a:pt x="146335" y="305619"/>
                    </a:cubicBezTo>
                    <a:cubicBezTo>
                      <a:pt x="142788" y="301551"/>
                      <a:pt x="140059" y="296528"/>
                      <a:pt x="138149" y="290550"/>
                    </a:cubicBezTo>
                    <a:cubicBezTo>
                      <a:pt x="136239" y="284572"/>
                      <a:pt x="135284" y="277689"/>
                      <a:pt x="135284" y="269900"/>
                    </a:cubicBezTo>
                    <a:cubicBezTo>
                      <a:pt x="135284" y="261913"/>
                      <a:pt x="136314" y="254794"/>
                      <a:pt x="138372" y="248543"/>
                    </a:cubicBezTo>
                    <a:cubicBezTo>
                      <a:pt x="140431" y="242293"/>
                      <a:pt x="143321" y="236997"/>
                      <a:pt x="147042" y="232656"/>
                    </a:cubicBezTo>
                    <a:cubicBezTo>
                      <a:pt x="150762" y="228315"/>
                      <a:pt x="155215" y="225004"/>
                      <a:pt x="160399" y="222722"/>
                    </a:cubicBezTo>
                    <a:cubicBezTo>
                      <a:pt x="165583" y="220440"/>
                      <a:pt x="171326" y="219299"/>
                      <a:pt x="177626" y="219299"/>
                    </a:cubicBezTo>
                    <a:close/>
                    <a:moveTo>
                      <a:pt x="101426" y="219299"/>
                    </a:moveTo>
                    <a:cubicBezTo>
                      <a:pt x="104204" y="219299"/>
                      <a:pt x="106908" y="219559"/>
                      <a:pt x="109537" y="220080"/>
                    </a:cubicBezTo>
                    <a:cubicBezTo>
                      <a:pt x="112166" y="220601"/>
                      <a:pt x="114597" y="221258"/>
                      <a:pt x="116830" y="222052"/>
                    </a:cubicBezTo>
                    <a:cubicBezTo>
                      <a:pt x="119062" y="222846"/>
                      <a:pt x="121046" y="223764"/>
                      <a:pt x="122783" y="224805"/>
                    </a:cubicBezTo>
                    <a:cubicBezTo>
                      <a:pt x="124519" y="225847"/>
                      <a:pt x="125722" y="226703"/>
                      <a:pt x="126392" y="227373"/>
                    </a:cubicBezTo>
                    <a:cubicBezTo>
                      <a:pt x="127062" y="228042"/>
                      <a:pt x="127496" y="228551"/>
                      <a:pt x="127694" y="228898"/>
                    </a:cubicBezTo>
                    <a:cubicBezTo>
                      <a:pt x="127893" y="229245"/>
                      <a:pt x="128054" y="229655"/>
                      <a:pt x="128178" y="230126"/>
                    </a:cubicBezTo>
                    <a:cubicBezTo>
                      <a:pt x="128302" y="230597"/>
                      <a:pt x="128401" y="231155"/>
                      <a:pt x="128475" y="231800"/>
                    </a:cubicBezTo>
                    <a:cubicBezTo>
                      <a:pt x="128550" y="232445"/>
                      <a:pt x="128587" y="233214"/>
                      <a:pt x="128587" y="234107"/>
                    </a:cubicBezTo>
                    <a:cubicBezTo>
                      <a:pt x="128587" y="235099"/>
                      <a:pt x="128537" y="235943"/>
                      <a:pt x="128438" y="236637"/>
                    </a:cubicBezTo>
                    <a:cubicBezTo>
                      <a:pt x="128338" y="237332"/>
                      <a:pt x="128188" y="237915"/>
                      <a:pt x="127989" y="238386"/>
                    </a:cubicBezTo>
                    <a:cubicBezTo>
                      <a:pt x="127789" y="238857"/>
                      <a:pt x="127552" y="239204"/>
                      <a:pt x="127278" y="239428"/>
                    </a:cubicBezTo>
                    <a:cubicBezTo>
                      <a:pt x="127003" y="239651"/>
                      <a:pt x="126667" y="239763"/>
                      <a:pt x="126267" y="239763"/>
                    </a:cubicBezTo>
                    <a:cubicBezTo>
                      <a:pt x="125570" y="239763"/>
                      <a:pt x="124597" y="239279"/>
                      <a:pt x="123350" y="238312"/>
                    </a:cubicBezTo>
                    <a:cubicBezTo>
                      <a:pt x="122103" y="237344"/>
                      <a:pt x="120494" y="236278"/>
                      <a:pt x="118524" y="235112"/>
                    </a:cubicBezTo>
                    <a:cubicBezTo>
                      <a:pt x="116554" y="233946"/>
                      <a:pt x="114160" y="232879"/>
                      <a:pt x="111343" y="231912"/>
                    </a:cubicBezTo>
                    <a:cubicBezTo>
                      <a:pt x="108525" y="230945"/>
                      <a:pt x="105146" y="230461"/>
                      <a:pt x="101206" y="230461"/>
                    </a:cubicBezTo>
                    <a:cubicBezTo>
                      <a:pt x="96916" y="230461"/>
                      <a:pt x="93014" y="231317"/>
                      <a:pt x="89498" y="233028"/>
                    </a:cubicBezTo>
                    <a:cubicBezTo>
                      <a:pt x="85981" y="234740"/>
                      <a:pt x="82977" y="237257"/>
                      <a:pt x="80483" y="240581"/>
                    </a:cubicBezTo>
                    <a:cubicBezTo>
                      <a:pt x="77989" y="243905"/>
                      <a:pt x="76057" y="247961"/>
                      <a:pt x="74685" y="252748"/>
                    </a:cubicBezTo>
                    <a:cubicBezTo>
                      <a:pt x="73313" y="257535"/>
                      <a:pt x="72628" y="263005"/>
                      <a:pt x="72628" y="269156"/>
                    </a:cubicBezTo>
                    <a:cubicBezTo>
                      <a:pt x="72628" y="275258"/>
                      <a:pt x="73288" y="280653"/>
                      <a:pt x="74610" y="285341"/>
                    </a:cubicBezTo>
                    <a:cubicBezTo>
                      <a:pt x="75932" y="290029"/>
                      <a:pt x="77827" y="293948"/>
                      <a:pt x="80296" y="297099"/>
                    </a:cubicBezTo>
                    <a:cubicBezTo>
                      <a:pt x="82765" y="300249"/>
                      <a:pt x="85794" y="302630"/>
                      <a:pt x="89385" y="304242"/>
                    </a:cubicBezTo>
                    <a:cubicBezTo>
                      <a:pt x="92976" y="305855"/>
                      <a:pt x="97041" y="306661"/>
                      <a:pt x="101579" y="306661"/>
                    </a:cubicBezTo>
                    <a:cubicBezTo>
                      <a:pt x="105419" y="306661"/>
                      <a:pt x="108773" y="306190"/>
                      <a:pt x="111641" y="305247"/>
                    </a:cubicBezTo>
                    <a:cubicBezTo>
                      <a:pt x="114509" y="304304"/>
                      <a:pt x="116952" y="303250"/>
                      <a:pt x="118972" y="302084"/>
                    </a:cubicBezTo>
                    <a:cubicBezTo>
                      <a:pt x="120992" y="300919"/>
                      <a:pt x="122650" y="299864"/>
                      <a:pt x="123947" y="298922"/>
                    </a:cubicBezTo>
                    <a:cubicBezTo>
                      <a:pt x="125243" y="297979"/>
                      <a:pt x="126266" y="297508"/>
                      <a:pt x="127014" y="297508"/>
                    </a:cubicBezTo>
                    <a:cubicBezTo>
                      <a:pt x="127363" y="297508"/>
                      <a:pt x="127663" y="297582"/>
                      <a:pt x="127912" y="297731"/>
                    </a:cubicBezTo>
                    <a:cubicBezTo>
                      <a:pt x="128161" y="297880"/>
                      <a:pt x="128361" y="298165"/>
                      <a:pt x="128510" y="298587"/>
                    </a:cubicBezTo>
                    <a:cubicBezTo>
                      <a:pt x="128660" y="299009"/>
                      <a:pt x="128772" y="299591"/>
                      <a:pt x="128847" y="300336"/>
                    </a:cubicBezTo>
                    <a:cubicBezTo>
                      <a:pt x="128922" y="301080"/>
                      <a:pt x="128959" y="302022"/>
                      <a:pt x="128959" y="303163"/>
                    </a:cubicBezTo>
                    <a:cubicBezTo>
                      <a:pt x="128959" y="303957"/>
                      <a:pt x="128934" y="304652"/>
                      <a:pt x="128885" y="305247"/>
                    </a:cubicBezTo>
                    <a:cubicBezTo>
                      <a:pt x="128835" y="305842"/>
                      <a:pt x="128748" y="306363"/>
                      <a:pt x="128624" y="306810"/>
                    </a:cubicBezTo>
                    <a:cubicBezTo>
                      <a:pt x="128500" y="307256"/>
                      <a:pt x="128339" y="307653"/>
                      <a:pt x="128141" y="308000"/>
                    </a:cubicBezTo>
                    <a:cubicBezTo>
                      <a:pt x="127942" y="308348"/>
                      <a:pt x="127595" y="308769"/>
                      <a:pt x="127099" y="309265"/>
                    </a:cubicBezTo>
                    <a:cubicBezTo>
                      <a:pt x="126603" y="309761"/>
                      <a:pt x="125561" y="310518"/>
                      <a:pt x="123973" y="311535"/>
                    </a:cubicBezTo>
                    <a:cubicBezTo>
                      <a:pt x="122386" y="312552"/>
                      <a:pt x="120414" y="313544"/>
                      <a:pt x="118057" y="314512"/>
                    </a:cubicBezTo>
                    <a:cubicBezTo>
                      <a:pt x="115701" y="315479"/>
                      <a:pt x="112997" y="316297"/>
                      <a:pt x="109946" y="316967"/>
                    </a:cubicBezTo>
                    <a:cubicBezTo>
                      <a:pt x="106895" y="317637"/>
                      <a:pt x="103559" y="317972"/>
                      <a:pt x="99938" y="317972"/>
                    </a:cubicBezTo>
                    <a:cubicBezTo>
                      <a:pt x="93687" y="317972"/>
                      <a:pt x="88044" y="316930"/>
                      <a:pt x="83008" y="314846"/>
                    </a:cubicBezTo>
                    <a:cubicBezTo>
                      <a:pt x="77973" y="312763"/>
                      <a:pt x="73682" y="309687"/>
                      <a:pt x="70135" y="305619"/>
                    </a:cubicBezTo>
                    <a:cubicBezTo>
                      <a:pt x="66588" y="301551"/>
                      <a:pt x="63859" y="296528"/>
                      <a:pt x="61949" y="290550"/>
                    </a:cubicBezTo>
                    <a:cubicBezTo>
                      <a:pt x="60039" y="284572"/>
                      <a:pt x="59084" y="277689"/>
                      <a:pt x="59084" y="269900"/>
                    </a:cubicBezTo>
                    <a:cubicBezTo>
                      <a:pt x="59084" y="261913"/>
                      <a:pt x="60114" y="254794"/>
                      <a:pt x="62172" y="248543"/>
                    </a:cubicBezTo>
                    <a:cubicBezTo>
                      <a:pt x="64231" y="242293"/>
                      <a:pt x="67121" y="236997"/>
                      <a:pt x="70842" y="232656"/>
                    </a:cubicBezTo>
                    <a:cubicBezTo>
                      <a:pt x="74562" y="228315"/>
                      <a:pt x="79015" y="225004"/>
                      <a:pt x="84199" y="222722"/>
                    </a:cubicBezTo>
                    <a:cubicBezTo>
                      <a:pt x="89383" y="220440"/>
                      <a:pt x="95126" y="219299"/>
                      <a:pt x="101426" y="219299"/>
                    </a:cubicBezTo>
                    <a:close/>
                    <a:moveTo>
                      <a:pt x="1183853" y="219075"/>
                    </a:moveTo>
                    <a:cubicBezTo>
                      <a:pt x="1188318" y="219075"/>
                      <a:pt x="1192237" y="219646"/>
                      <a:pt x="1195610" y="220787"/>
                    </a:cubicBezTo>
                    <a:cubicBezTo>
                      <a:pt x="1198984" y="221928"/>
                      <a:pt x="1201799" y="223540"/>
                      <a:pt x="1204056" y="225624"/>
                    </a:cubicBezTo>
                    <a:cubicBezTo>
                      <a:pt x="1206314" y="227708"/>
                      <a:pt x="1208000" y="230200"/>
                      <a:pt x="1209116" y="233103"/>
                    </a:cubicBezTo>
                    <a:cubicBezTo>
                      <a:pt x="1210233" y="236005"/>
                      <a:pt x="1210791" y="239217"/>
                      <a:pt x="1210791" y="242739"/>
                    </a:cubicBezTo>
                    <a:cubicBezTo>
                      <a:pt x="1210791" y="245765"/>
                      <a:pt x="1210394" y="248581"/>
                      <a:pt x="1209600" y="251185"/>
                    </a:cubicBezTo>
                    <a:cubicBezTo>
                      <a:pt x="1208806" y="253790"/>
                      <a:pt x="1207641" y="256096"/>
                      <a:pt x="1206103" y="258106"/>
                    </a:cubicBezTo>
                    <a:cubicBezTo>
                      <a:pt x="1204565" y="260115"/>
                      <a:pt x="1202680" y="261826"/>
                      <a:pt x="1200447" y="263240"/>
                    </a:cubicBezTo>
                    <a:cubicBezTo>
                      <a:pt x="1198215" y="264654"/>
                      <a:pt x="1195635" y="265634"/>
                      <a:pt x="1192708" y="266180"/>
                    </a:cubicBezTo>
                    <a:lnTo>
                      <a:pt x="1192708" y="266328"/>
                    </a:lnTo>
                    <a:cubicBezTo>
                      <a:pt x="1196032" y="266676"/>
                      <a:pt x="1199071" y="267507"/>
                      <a:pt x="1201824" y="268821"/>
                    </a:cubicBezTo>
                    <a:cubicBezTo>
                      <a:pt x="1204577" y="270136"/>
                      <a:pt x="1206946" y="271785"/>
                      <a:pt x="1208930" y="273770"/>
                    </a:cubicBezTo>
                    <a:cubicBezTo>
                      <a:pt x="1210915" y="275754"/>
                      <a:pt x="1212465" y="278073"/>
                      <a:pt x="1213581" y="280728"/>
                    </a:cubicBezTo>
                    <a:cubicBezTo>
                      <a:pt x="1214698" y="283382"/>
                      <a:pt x="1215256" y="286222"/>
                      <a:pt x="1215256" y="289248"/>
                    </a:cubicBezTo>
                    <a:cubicBezTo>
                      <a:pt x="1215256" y="293663"/>
                      <a:pt x="1214487" y="297644"/>
                      <a:pt x="1212949" y="301191"/>
                    </a:cubicBezTo>
                    <a:cubicBezTo>
                      <a:pt x="1211411" y="304738"/>
                      <a:pt x="1209203" y="307777"/>
                      <a:pt x="1206326" y="310307"/>
                    </a:cubicBezTo>
                    <a:cubicBezTo>
                      <a:pt x="1203449" y="312837"/>
                      <a:pt x="1199901" y="314784"/>
                      <a:pt x="1195685" y="316149"/>
                    </a:cubicBezTo>
                    <a:cubicBezTo>
                      <a:pt x="1191468" y="317513"/>
                      <a:pt x="1186705" y="318195"/>
                      <a:pt x="1181397" y="318195"/>
                    </a:cubicBezTo>
                    <a:cubicBezTo>
                      <a:pt x="1178173" y="318195"/>
                      <a:pt x="1175159" y="317935"/>
                      <a:pt x="1172356" y="317414"/>
                    </a:cubicBezTo>
                    <a:cubicBezTo>
                      <a:pt x="1169553" y="316893"/>
                      <a:pt x="1167060" y="316273"/>
                      <a:pt x="1164877" y="315553"/>
                    </a:cubicBezTo>
                    <a:cubicBezTo>
                      <a:pt x="1162694" y="314834"/>
                      <a:pt x="1160884" y="314090"/>
                      <a:pt x="1159445" y="313321"/>
                    </a:cubicBezTo>
                    <a:cubicBezTo>
                      <a:pt x="1158006" y="312552"/>
                      <a:pt x="1157101" y="311994"/>
                      <a:pt x="1156729" y="311647"/>
                    </a:cubicBezTo>
                    <a:cubicBezTo>
                      <a:pt x="1156357" y="311299"/>
                      <a:pt x="1156072" y="310952"/>
                      <a:pt x="1155873" y="310605"/>
                    </a:cubicBezTo>
                    <a:cubicBezTo>
                      <a:pt x="1155675" y="310258"/>
                      <a:pt x="1155501" y="309836"/>
                      <a:pt x="1155352" y="309340"/>
                    </a:cubicBezTo>
                    <a:cubicBezTo>
                      <a:pt x="1155203" y="308844"/>
                      <a:pt x="1155092" y="308236"/>
                      <a:pt x="1155017" y="307517"/>
                    </a:cubicBezTo>
                    <a:cubicBezTo>
                      <a:pt x="1154943" y="306797"/>
                      <a:pt x="1154906" y="305917"/>
                      <a:pt x="1154906" y="304875"/>
                    </a:cubicBezTo>
                    <a:cubicBezTo>
                      <a:pt x="1154906" y="303089"/>
                      <a:pt x="1155084" y="301849"/>
                      <a:pt x="1155440" y="301154"/>
                    </a:cubicBezTo>
                    <a:cubicBezTo>
                      <a:pt x="1155796" y="300460"/>
                      <a:pt x="1156305" y="300112"/>
                      <a:pt x="1156967" y="300112"/>
                    </a:cubicBezTo>
                    <a:cubicBezTo>
                      <a:pt x="1157425" y="300112"/>
                      <a:pt x="1158329" y="300509"/>
                      <a:pt x="1159677" y="301303"/>
                    </a:cubicBezTo>
                    <a:cubicBezTo>
                      <a:pt x="1161025" y="302097"/>
                      <a:pt x="1162756" y="302953"/>
                      <a:pt x="1164868" y="303870"/>
                    </a:cubicBezTo>
                    <a:cubicBezTo>
                      <a:pt x="1166980" y="304788"/>
                      <a:pt x="1169449" y="305644"/>
                      <a:pt x="1172273" y="306438"/>
                    </a:cubicBezTo>
                    <a:cubicBezTo>
                      <a:pt x="1175097" y="307231"/>
                      <a:pt x="1178240" y="307628"/>
                      <a:pt x="1181701" y="307628"/>
                    </a:cubicBezTo>
                    <a:cubicBezTo>
                      <a:pt x="1185059" y="307628"/>
                      <a:pt x="1188011" y="307207"/>
                      <a:pt x="1190555" y="306363"/>
                    </a:cubicBezTo>
                    <a:cubicBezTo>
                      <a:pt x="1193100" y="305520"/>
                      <a:pt x="1195237" y="304329"/>
                      <a:pt x="1196968" y="302791"/>
                    </a:cubicBezTo>
                    <a:cubicBezTo>
                      <a:pt x="1198698" y="301253"/>
                      <a:pt x="1199996" y="299430"/>
                      <a:pt x="1200861" y="297322"/>
                    </a:cubicBezTo>
                    <a:cubicBezTo>
                      <a:pt x="1201726" y="295213"/>
                      <a:pt x="1202159" y="292919"/>
                      <a:pt x="1202159" y="290439"/>
                    </a:cubicBezTo>
                    <a:cubicBezTo>
                      <a:pt x="1202159" y="287710"/>
                      <a:pt x="1201608" y="285254"/>
                      <a:pt x="1200507" y="283072"/>
                    </a:cubicBezTo>
                    <a:cubicBezTo>
                      <a:pt x="1199405" y="280889"/>
                      <a:pt x="1197791" y="279004"/>
                      <a:pt x="1195665" y="277416"/>
                    </a:cubicBezTo>
                    <a:cubicBezTo>
                      <a:pt x="1193539" y="275829"/>
                      <a:pt x="1190926" y="274613"/>
                      <a:pt x="1187826" y="273770"/>
                    </a:cubicBezTo>
                    <a:cubicBezTo>
                      <a:pt x="1184726" y="272926"/>
                      <a:pt x="1181204" y="272505"/>
                      <a:pt x="1177258" y="272505"/>
                    </a:cubicBezTo>
                    <a:lnTo>
                      <a:pt x="1167805" y="272505"/>
                    </a:lnTo>
                    <a:cubicBezTo>
                      <a:pt x="1167395" y="272505"/>
                      <a:pt x="1166998" y="272418"/>
                      <a:pt x="1166614" y="272244"/>
                    </a:cubicBezTo>
                    <a:cubicBezTo>
                      <a:pt x="1166230" y="272071"/>
                      <a:pt x="1165897" y="271785"/>
                      <a:pt x="1165615" y="271389"/>
                    </a:cubicBezTo>
                    <a:cubicBezTo>
                      <a:pt x="1165333" y="270992"/>
                      <a:pt x="1165103" y="270471"/>
                      <a:pt x="1164923" y="269826"/>
                    </a:cubicBezTo>
                    <a:cubicBezTo>
                      <a:pt x="1164744" y="269181"/>
                      <a:pt x="1164654" y="268338"/>
                      <a:pt x="1164654" y="267296"/>
                    </a:cubicBezTo>
                    <a:cubicBezTo>
                      <a:pt x="1164654" y="266353"/>
                      <a:pt x="1164728" y="265572"/>
                      <a:pt x="1164877" y="264952"/>
                    </a:cubicBezTo>
                    <a:cubicBezTo>
                      <a:pt x="1165026" y="264332"/>
                      <a:pt x="1165237" y="263836"/>
                      <a:pt x="1165510" y="263463"/>
                    </a:cubicBezTo>
                    <a:cubicBezTo>
                      <a:pt x="1165783" y="263091"/>
                      <a:pt x="1166093" y="262819"/>
                      <a:pt x="1166440" y="262645"/>
                    </a:cubicBezTo>
                    <a:cubicBezTo>
                      <a:pt x="1166787" y="262471"/>
                      <a:pt x="1167184" y="262384"/>
                      <a:pt x="1167631" y="262384"/>
                    </a:cubicBezTo>
                    <a:lnTo>
                      <a:pt x="1176039" y="262384"/>
                    </a:lnTo>
                    <a:cubicBezTo>
                      <a:pt x="1179314" y="262384"/>
                      <a:pt x="1182253" y="261963"/>
                      <a:pt x="1184857" y="261119"/>
                    </a:cubicBezTo>
                    <a:cubicBezTo>
                      <a:pt x="1187462" y="260276"/>
                      <a:pt x="1189670" y="259061"/>
                      <a:pt x="1191480" y="257473"/>
                    </a:cubicBezTo>
                    <a:cubicBezTo>
                      <a:pt x="1193291" y="255886"/>
                      <a:pt x="1194680" y="253988"/>
                      <a:pt x="1195648" y="251780"/>
                    </a:cubicBezTo>
                    <a:cubicBezTo>
                      <a:pt x="1196615" y="249573"/>
                      <a:pt x="1197099" y="247105"/>
                      <a:pt x="1197099" y="244376"/>
                    </a:cubicBezTo>
                    <a:cubicBezTo>
                      <a:pt x="1197099" y="242392"/>
                      <a:pt x="1196776" y="240494"/>
                      <a:pt x="1196131" y="238684"/>
                    </a:cubicBezTo>
                    <a:cubicBezTo>
                      <a:pt x="1195486" y="236873"/>
                      <a:pt x="1194519" y="235298"/>
                      <a:pt x="1193229" y="233958"/>
                    </a:cubicBezTo>
                    <a:cubicBezTo>
                      <a:pt x="1191939" y="232619"/>
                      <a:pt x="1190290" y="231565"/>
                      <a:pt x="1188281" y="230796"/>
                    </a:cubicBezTo>
                    <a:cubicBezTo>
                      <a:pt x="1186271" y="230027"/>
                      <a:pt x="1183952" y="229642"/>
                      <a:pt x="1181323" y="229642"/>
                    </a:cubicBezTo>
                    <a:cubicBezTo>
                      <a:pt x="1178446" y="229642"/>
                      <a:pt x="1175804" y="230076"/>
                      <a:pt x="1173398" y="230945"/>
                    </a:cubicBezTo>
                    <a:cubicBezTo>
                      <a:pt x="1170992" y="231813"/>
                      <a:pt x="1168846" y="232743"/>
                      <a:pt x="1166961" y="233735"/>
                    </a:cubicBezTo>
                    <a:cubicBezTo>
                      <a:pt x="1165076" y="234727"/>
                      <a:pt x="1163513" y="235657"/>
                      <a:pt x="1162273" y="236526"/>
                    </a:cubicBezTo>
                    <a:cubicBezTo>
                      <a:pt x="1161033" y="237394"/>
                      <a:pt x="1160164" y="237828"/>
                      <a:pt x="1159668" y="237828"/>
                    </a:cubicBezTo>
                    <a:cubicBezTo>
                      <a:pt x="1159321" y="237828"/>
                      <a:pt x="1159011" y="237766"/>
                      <a:pt x="1158738" y="237642"/>
                    </a:cubicBezTo>
                    <a:cubicBezTo>
                      <a:pt x="1158465" y="237518"/>
                      <a:pt x="1158242" y="237270"/>
                      <a:pt x="1158068" y="236898"/>
                    </a:cubicBezTo>
                    <a:cubicBezTo>
                      <a:pt x="1157895" y="236526"/>
                      <a:pt x="1157771" y="236005"/>
                      <a:pt x="1157696" y="235335"/>
                    </a:cubicBezTo>
                    <a:cubicBezTo>
                      <a:pt x="1157622" y="234665"/>
                      <a:pt x="1157585" y="233785"/>
                      <a:pt x="1157585" y="232693"/>
                    </a:cubicBezTo>
                    <a:cubicBezTo>
                      <a:pt x="1157585" y="231949"/>
                      <a:pt x="1157610" y="231292"/>
                      <a:pt x="1157659" y="230721"/>
                    </a:cubicBezTo>
                    <a:cubicBezTo>
                      <a:pt x="1157709" y="230151"/>
                      <a:pt x="1157808" y="229655"/>
                      <a:pt x="1157957" y="229233"/>
                    </a:cubicBezTo>
                    <a:cubicBezTo>
                      <a:pt x="1158106" y="228811"/>
                      <a:pt x="1158279" y="228427"/>
                      <a:pt x="1158478" y="228080"/>
                    </a:cubicBezTo>
                    <a:cubicBezTo>
                      <a:pt x="1158676" y="227732"/>
                      <a:pt x="1159011" y="227323"/>
                      <a:pt x="1159482" y="226852"/>
                    </a:cubicBezTo>
                    <a:cubicBezTo>
                      <a:pt x="1159954" y="226380"/>
                      <a:pt x="1160909" y="225698"/>
                      <a:pt x="1162347" y="224805"/>
                    </a:cubicBezTo>
                    <a:cubicBezTo>
                      <a:pt x="1163786" y="223912"/>
                      <a:pt x="1165559" y="223032"/>
                      <a:pt x="1167668" y="222164"/>
                    </a:cubicBezTo>
                    <a:cubicBezTo>
                      <a:pt x="1169776" y="221296"/>
                      <a:pt x="1172207" y="220564"/>
                      <a:pt x="1174960" y="219968"/>
                    </a:cubicBezTo>
                    <a:cubicBezTo>
                      <a:pt x="1177714" y="219373"/>
                      <a:pt x="1180678" y="219075"/>
                      <a:pt x="1183853" y="219075"/>
                    </a:cubicBezTo>
                    <a:close/>
                    <a:moveTo>
                      <a:pt x="1120154" y="219075"/>
                    </a:moveTo>
                    <a:cubicBezTo>
                      <a:pt x="1126256" y="219075"/>
                      <a:pt x="1131379" y="220154"/>
                      <a:pt x="1135521" y="222312"/>
                    </a:cubicBezTo>
                    <a:cubicBezTo>
                      <a:pt x="1139663" y="224470"/>
                      <a:pt x="1143000" y="227645"/>
                      <a:pt x="1145530" y="231837"/>
                    </a:cubicBezTo>
                    <a:cubicBezTo>
                      <a:pt x="1148060" y="236029"/>
                      <a:pt x="1149858" y="241189"/>
                      <a:pt x="1150925" y="247316"/>
                    </a:cubicBezTo>
                    <a:cubicBezTo>
                      <a:pt x="1151991" y="253442"/>
                      <a:pt x="1152525" y="260475"/>
                      <a:pt x="1152525" y="268412"/>
                    </a:cubicBezTo>
                    <a:cubicBezTo>
                      <a:pt x="1152525" y="275804"/>
                      <a:pt x="1151942" y="282551"/>
                      <a:pt x="1150776" y="288653"/>
                    </a:cubicBezTo>
                    <a:cubicBezTo>
                      <a:pt x="1149610" y="294755"/>
                      <a:pt x="1147675" y="300001"/>
                      <a:pt x="1144972" y="304391"/>
                    </a:cubicBezTo>
                    <a:cubicBezTo>
                      <a:pt x="1142268" y="308782"/>
                      <a:pt x="1138733" y="312180"/>
                      <a:pt x="1134368" y="314586"/>
                    </a:cubicBezTo>
                    <a:cubicBezTo>
                      <a:pt x="1130002" y="316992"/>
                      <a:pt x="1124619" y="318195"/>
                      <a:pt x="1118220" y="318195"/>
                    </a:cubicBezTo>
                    <a:cubicBezTo>
                      <a:pt x="1112167" y="318195"/>
                      <a:pt x="1107070" y="317116"/>
                      <a:pt x="1102928" y="314958"/>
                    </a:cubicBezTo>
                    <a:cubicBezTo>
                      <a:pt x="1098785" y="312800"/>
                      <a:pt x="1095449" y="309625"/>
                      <a:pt x="1092919" y="305433"/>
                    </a:cubicBezTo>
                    <a:cubicBezTo>
                      <a:pt x="1090389" y="301241"/>
                      <a:pt x="1088591" y="296082"/>
                      <a:pt x="1087524" y="289955"/>
                    </a:cubicBezTo>
                    <a:cubicBezTo>
                      <a:pt x="1086457" y="283828"/>
                      <a:pt x="1085924" y="276796"/>
                      <a:pt x="1085924" y="268858"/>
                    </a:cubicBezTo>
                    <a:cubicBezTo>
                      <a:pt x="1085924" y="261516"/>
                      <a:pt x="1086519" y="254782"/>
                      <a:pt x="1087710" y="248655"/>
                    </a:cubicBezTo>
                    <a:cubicBezTo>
                      <a:pt x="1088901" y="242528"/>
                      <a:pt x="1090835" y="237270"/>
                      <a:pt x="1093514" y="232879"/>
                    </a:cubicBezTo>
                    <a:cubicBezTo>
                      <a:pt x="1096193" y="228489"/>
                      <a:pt x="1099715" y="225091"/>
                      <a:pt x="1104081" y="222685"/>
                    </a:cubicBezTo>
                    <a:cubicBezTo>
                      <a:pt x="1108447" y="220278"/>
                      <a:pt x="1113804" y="219075"/>
                      <a:pt x="1120154" y="219075"/>
                    </a:cubicBezTo>
                    <a:close/>
                    <a:moveTo>
                      <a:pt x="798611" y="219075"/>
                    </a:moveTo>
                    <a:cubicBezTo>
                      <a:pt x="805705" y="219075"/>
                      <a:pt x="811882" y="220142"/>
                      <a:pt x="817140" y="222275"/>
                    </a:cubicBezTo>
                    <a:cubicBezTo>
                      <a:pt x="822399" y="224408"/>
                      <a:pt x="826777" y="227521"/>
                      <a:pt x="830275" y="231614"/>
                    </a:cubicBezTo>
                    <a:cubicBezTo>
                      <a:pt x="833772" y="235707"/>
                      <a:pt x="836376" y="240767"/>
                      <a:pt x="838088" y="246795"/>
                    </a:cubicBezTo>
                    <a:cubicBezTo>
                      <a:pt x="839800" y="252822"/>
                      <a:pt x="840655" y="259730"/>
                      <a:pt x="840655" y="267519"/>
                    </a:cubicBezTo>
                    <a:cubicBezTo>
                      <a:pt x="840655" y="275308"/>
                      <a:pt x="839738" y="282327"/>
                      <a:pt x="837902" y="288578"/>
                    </a:cubicBezTo>
                    <a:cubicBezTo>
                      <a:pt x="836066" y="294829"/>
                      <a:pt x="833325" y="300150"/>
                      <a:pt x="829679" y="304540"/>
                    </a:cubicBezTo>
                    <a:cubicBezTo>
                      <a:pt x="826033" y="308930"/>
                      <a:pt x="821456" y="312304"/>
                      <a:pt x="815950" y="314660"/>
                    </a:cubicBezTo>
                    <a:cubicBezTo>
                      <a:pt x="810443" y="317017"/>
                      <a:pt x="804019" y="318195"/>
                      <a:pt x="796677" y="318195"/>
                    </a:cubicBezTo>
                    <a:cubicBezTo>
                      <a:pt x="789434" y="318195"/>
                      <a:pt x="783170" y="317116"/>
                      <a:pt x="777887" y="314958"/>
                    </a:cubicBezTo>
                    <a:cubicBezTo>
                      <a:pt x="772604" y="312800"/>
                      <a:pt x="768238" y="309662"/>
                      <a:pt x="764790" y="305545"/>
                    </a:cubicBezTo>
                    <a:cubicBezTo>
                      <a:pt x="761342" y="301427"/>
                      <a:pt x="758775" y="296317"/>
                      <a:pt x="757088" y="290215"/>
                    </a:cubicBezTo>
                    <a:cubicBezTo>
                      <a:pt x="755402" y="284113"/>
                      <a:pt x="754558" y="277094"/>
                      <a:pt x="754558" y="269156"/>
                    </a:cubicBezTo>
                    <a:cubicBezTo>
                      <a:pt x="754558" y="261566"/>
                      <a:pt x="755476" y="254670"/>
                      <a:pt x="757312" y="248469"/>
                    </a:cubicBezTo>
                    <a:cubicBezTo>
                      <a:pt x="759147" y="242268"/>
                      <a:pt x="761900" y="236997"/>
                      <a:pt x="765571" y="232656"/>
                    </a:cubicBezTo>
                    <a:cubicBezTo>
                      <a:pt x="769243" y="228315"/>
                      <a:pt x="773831" y="224967"/>
                      <a:pt x="779338" y="222610"/>
                    </a:cubicBezTo>
                    <a:cubicBezTo>
                      <a:pt x="784845" y="220254"/>
                      <a:pt x="791269" y="219075"/>
                      <a:pt x="798611" y="219075"/>
                    </a:cubicBezTo>
                    <a:close/>
                    <a:moveTo>
                      <a:pt x="435545" y="81186"/>
                    </a:moveTo>
                    <a:cubicBezTo>
                      <a:pt x="437083" y="81186"/>
                      <a:pt x="438348" y="81335"/>
                      <a:pt x="439340" y="81633"/>
                    </a:cubicBezTo>
                    <a:cubicBezTo>
                      <a:pt x="440332" y="81930"/>
                      <a:pt x="441139" y="82402"/>
                      <a:pt x="441759" y="83047"/>
                    </a:cubicBezTo>
                    <a:cubicBezTo>
                      <a:pt x="442379" y="83691"/>
                      <a:pt x="442801" y="84572"/>
                      <a:pt x="443024" y="85688"/>
                    </a:cubicBezTo>
                    <a:cubicBezTo>
                      <a:pt x="443247" y="86804"/>
                      <a:pt x="443359" y="88181"/>
                      <a:pt x="443359" y="89818"/>
                    </a:cubicBezTo>
                    <a:cubicBezTo>
                      <a:pt x="443359" y="91455"/>
                      <a:pt x="443247" y="92820"/>
                      <a:pt x="443024" y="93911"/>
                    </a:cubicBezTo>
                    <a:cubicBezTo>
                      <a:pt x="442801" y="95002"/>
                      <a:pt x="442379" y="95883"/>
                      <a:pt x="441759" y="96553"/>
                    </a:cubicBezTo>
                    <a:cubicBezTo>
                      <a:pt x="441139" y="97222"/>
                      <a:pt x="440332" y="97694"/>
                      <a:pt x="439340" y="97967"/>
                    </a:cubicBezTo>
                    <a:cubicBezTo>
                      <a:pt x="438348" y="98239"/>
                      <a:pt x="437083" y="98376"/>
                      <a:pt x="435545" y="98376"/>
                    </a:cubicBezTo>
                    <a:cubicBezTo>
                      <a:pt x="433958" y="98376"/>
                      <a:pt x="432668" y="98239"/>
                      <a:pt x="431676" y="97967"/>
                    </a:cubicBezTo>
                    <a:cubicBezTo>
                      <a:pt x="430683" y="97694"/>
                      <a:pt x="429890" y="97222"/>
                      <a:pt x="429294" y="96553"/>
                    </a:cubicBezTo>
                    <a:cubicBezTo>
                      <a:pt x="428699" y="95883"/>
                      <a:pt x="428290" y="95002"/>
                      <a:pt x="428067" y="93911"/>
                    </a:cubicBezTo>
                    <a:cubicBezTo>
                      <a:pt x="427843" y="92820"/>
                      <a:pt x="427732" y="91455"/>
                      <a:pt x="427732" y="89818"/>
                    </a:cubicBezTo>
                    <a:cubicBezTo>
                      <a:pt x="427732" y="88181"/>
                      <a:pt x="427843" y="86804"/>
                      <a:pt x="428067" y="85688"/>
                    </a:cubicBezTo>
                    <a:cubicBezTo>
                      <a:pt x="428290" y="84572"/>
                      <a:pt x="428699" y="83691"/>
                      <a:pt x="429294" y="83047"/>
                    </a:cubicBezTo>
                    <a:cubicBezTo>
                      <a:pt x="429890" y="82402"/>
                      <a:pt x="430683" y="81930"/>
                      <a:pt x="431676" y="81633"/>
                    </a:cubicBezTo>
                    <a:cubicBezTo>
                      <a:pt x="432668" y="81335"/>
                      <a:pt x="433958" y="81186"/>
                      <a:pt x="435545" y="81186"/>
                    </a:cubicBezTo>
                    <a:close/>
                    <a:moveTo>
                      <a:pt x="435545" y="29468"/>
                    </a:moveTo>
                    <a:cubicBezTo>
                      <a:pt x="437083" y="29468"/>
                      <a:pt x="438348" y="29605"/>
                      <a:pt x="439340" y="29878"/>
                    </a:cubicBezTo>
                    <a:cubicBezTo>
                      <a:pt x="440332" y="30151"/>
                      <a:pt x="441139" y="30622"/>
                      <a:pt x="441759" y="31292"/>
                    </a:cubicBezTo>
                    <a:cubicBezTo>
                      <a:pt x="442379" y="31961"/>
                      <a:pt x="442801" y="32854"/>
                      <a:pt x="443024" y="33970"/>
                    </a:cubicBezTo>
                    <a:cubicBezTo>
                      <a:pt x="443247" y="35087"/>
                      <a:pt x="443359" y="36488"/>
                      <a:pt x="443359" y="38175"/>
                    </a:cubicBezTo>
                    <a:cubicBezTo>
                      <a:pt x="443359" y="39762"/>
                      <a:pt x="443247" y="41102"/>
                      <a:pt x="443024" y="42193"/>
                    </a:cubicBezTo>
                    <a:cubicBezTo>
                      <a:pt x="442801" y="43285"/>
                      <a:pt x="442379" y="44165"/>
                      <a:pt x="441759" y="44835"/>
                    </a:cubicBezTo>
                    <a:cubicBezTo>
                      <a:pt x="441139" y="45505"/>
                      <a:pt x="440332" y="45976"/>
                      <a:pt x="439340" y="46249"/>
                    </a:cubicBezTo>
                    <a:cubicBezTo>
                      <a:pt x="438348" y="46522"/>
                      <a:pt x="437083" y="46658"/>
                      <a:pt x="435545" y="46658"/>
                    </a:cubicBezTo>
                    <a:cubicBezTo>
                      <a:pt x="433958" y="46658"/>
                      <a:pt x="432668" y="46522"/>
                      <a:pt x="431676" y="46249"/>
                    </a:cubicBezTo>
                    <a:cubicBezTo>
                      <a:pt x="430683" y="45976"/>
                      <a:pt x="429890" y="45505"/>
                      <a:pt x="429294" y="44835"/>
                    </a:cubicBezTo>
                    <a:cubicBezTo>
                      <a:pt x="428699" y="44165"/>
                      <a:pt x="428290" y="43285"/>
                      <a:pt x="428067" y="42193"/>
                    </a:cubicBezTo>
                    <a:cubicBezTo>
                      <a:pt x="427843" y="41102"/>
                      <a:pt x="427732" y="39762"/>
                      <a:pt x="427732" y="38175"/>
                    </a:cubicBezTo>
                    <a:cubicBezTo>
                      <a:pt x="427732" y="36488"/>
                      <a:pt x="427843" y="35087"/>
                      <a:pt x="428067" y="33970"/>
                    </a:cubicBezTo>
                    <a:cubicBezTo>
                      <a:pt x="428290" y="32854"/>
                      <a:pt x="428699" y="31961"/>
                      <a:pt x="429294" y="31292"/>
                    </a:cubicBezTo>
                    <a:cubicBezTo>
                      <a:pt x="429890" y="30622"/>
                      <a:pt x="430683" y="30151"/>
                      <a:pt x="431676" y="29878"/>
                    </a:cubicBezTo>
                    <a:cubicBezTo>
                      <a:pt x="432668" y="29605"/>
                      <a:pt x="433958" y="29468"/>
                      <a:pt x="435545" y="29468"/>
                    </a:cubicBezTo>
                    <a:close/>
                    <a:moveTo>
                      <a:pt x="668015" y="12056"/>
                    </a:moveTo>
                    <a:lnTo>
                      <a:pt x="668015" y="86991"/>
                    </a:lnTo>
                    <a:lnTo>
                      <a:pt x="681186" y="86991"/>
                    </a:lnTo>
                    <a:cubicBezTo>
                      <a:pt x="687338" y="86991"/>
                      <a:pt x="692522" y="86222"/>
                      <a:pt x="696738" y="84684"/>
                    </a:cubicBezTo>
                    <a:cubicBezTo>
                      <a:pt x="700955" y="83146"/>
                      <a:pt x="704478" y="80789"/>
                      <a:pt x="707305" y="77614"/>
                    </a:cubicBezTo>
                    <a:cubicBezTo>
                      <a:pt x="710133" y="74439"/>
                      <a:pt x="712254" y="70458"/>
                      <a:pt x="713668" y="65671"/>
                    </a:cubicBezTo>
                    <a:cubicBezTo>
                      <a:pt x="715082" y="60884"/>
                      <a:pt x="715788" y="55216"/>
                      <a:pt x="715788" y="48667"/>
                    </a:cubicBezTo>
                    <a:cubicBezTo>
                      <a:pt x="715788" y="43458"/>
                      <a:pt x="715144" y="38609"/>
                      <a:pt x="713854" y="34119"/>
                    </a:cubicBezTo>
                    <a:cubicBezTo>
                      <a:pt x="712564" y="29630"/>
                      <a:pt x="710542" y="25748"/>
                      <a:pt x="707789" y="22474"/>
                    </a:cubicBezTo>
                    <a:cubicBezTo>
                      <a:pt x="705036" y="19199"/>
                      <a:pt x="701551" y="16644"/>
                      <a:pt x="697334" y="14809"/>
                    </a:cubicBezTo>
                    <a:cubicBezTo>
                      <a:pt x="693117" y="12973"/>
                      <a:pt x="687685" y="12056"/>
                      <a:pt x="681037" y="12056"/>
                    </a:cubicBezTo>
                    <a:close/>
                    <a:moveTo>
                      <a:pt x="229865" y="12056"/>
                    </a:moveTo>
                    <a:lnTo>
                      <a:pt x="229865" y="86991"/>
                    </a:lnTo>
                    <a:lnTo>
                      <a:pt x="243036" y="86991"/>
                    </a:lnTo>
                    <a:cubicBezTo>
                      <a:pt x="249187" y="86991"/>
                      <a:pt x="254372" y="86222"/>
                      <a:pt x="258588" y="84684"/>
                    </a:cubicBezTo>
                    <a:cubicBezTo>
                      <a:pt x="262805" y="83146"/>
                      <a:pt x="266327" y="80789"/>
                      <a:pt x="269155" y="77614"/>
                    </a:cubicBezTo>
                    <a:cubicBezTo>
                      <a:pt x="271983" y="74439"/>
                      <a:pt x="274104" y="70458"/>
                      <a:pt x="275518" y="65671"/>
                    </a:cubicBezTo>
                    <a:cubicBezTo>
                      <a:pt x="276931" y="60884"/>
                      <a:pt x="277638" y="55216"/>
                      <a:pt x="277638" y="48667"/>
                    </a:cubicBezTo>
                    <a:cubicBezTo>
                      <a:pt x="277638" y="43458"/>
                      <a:pt x="276993" y="38609"/>
                      <a:pt x="275704" y="34119"/>
                    </a:cubicBezTo>
                    <a:cubicBezTo>
                      <a:pt x="274414" y="29630"/>
                      <a:pt x="272392" y="25748"/>
                      <a:pt x="269639" y="22474"/>
                    </a:cubicBezTo>
                    <a:cubicBezTo>
                      <a:pt x="266886" y="19199"/>
                      <a:pt x="263401" y="16644"/>
                      <a:pt x="259184" y="14809"/>
                    </a:cubicBezTo>
                    <a:cubicBezTo>
                      <a:pt x="254967" y="12973"/>
                      <a:pt x="249535" y="12056"/>
                      <a:pt x="242887" y="12056"/>
                    </a:cubicBezTo>
                    <a:close/>
                    <a:moveTo>
                      <a:pt x="597805" y="10939"/>
                    </a:moveTo>
                    <a:cubicBezTo>
                      <a:pt x="592256" y="10939"/>
                      <a:pt x="587598" y="11981"/>
                      <a:pt x="583833" y="14065"/>
                    </a:cubicBezTo>
                    <a:cubicBezTo>
                      <a:pt x="580067" y="16148"/>
                      <a:pt x="577007" y="18926"/>
                      <a:pt x="574654" y="22399"/>
                    </a:cubicBezTo>
                    <a:cubicBezTo>
                      <a:pt x="572301" y="25872"/>
                      <a:pt x="570616" y="29927"/>
                      <a:pt x="569600" y="34566"/>
                    </a:cubicBezTo>
                    <a:cubicBezTo>
                      <a:pt x="568584" y="39204"/>
                      <a:pt x="568077" y="44078"/>
                      <a:pt x="568077" y="49188"/>
                    </a:cubicBezTo>
                    <a:cubicBezTo>
                      <a:pt x="568077" y="54844"/>
                      <a:pt x="568547" y="60053"/>
                      <a:pt x="569489" y="64815"/>
                    </a:cubicBezTo>
                    <a:cubicBezTo>
                      <a:pt x="570430" y="69578"/>
                      <a:pt x="572016" y="73683"/>
                      <a:pt x="574245" y="77131"/>
                    </a:cubicBezTo>
                    <a:cubicBezTo>
                      <a:pt x="576475" y="80578"/>
                      <a:pt x="579460" y="83257"/>
                      <a:pt x="583201" y="85167"/>
                    </a:cubicBezTo>
                    <a:cubicBezTo>
                      <a:pt x="586942" y="87077"/>
                      <a:pt x="591636" y="88032"/>
                      <a:pt x="597284" y="88032"/>
                    </a:cubicBezTo>
                    <a:cubicBezTo>
                      <a:pt x="602883" y="88032"/>
                      <a:pt x="607590" y="86991"/>
                      <a:pt x="611405" y="84907"/>
                    </a:cubicBezTo>
                    <a:cubicBezTo>
                      <a:pt x="615221" y="82823"/>
                      <a:pt x="618292" y="80008"/>
                      <a:pt x="620621" y="76461"/>
                    </a:cubicBezTo>
                    <a:cubicBezTo>
                      <a:pt x="622950" y="72914"/>
                      <a:pt x="624609" y="68809"/>
                      <a:pt x="625600" y="64145"/>
                    </a:cubicBezTo>
                    <a:cubicBezTo>
                      <a:pt x="626591" y="59482"/>
                      <a:pt x="627087" y="54546"/>
                      <a:pt x="627087" y="49337"/>
                    </a:cubicBezTo>
                    <a:cubicBezTo>
                      <a:pt x="627087" y="43880"/>
                      <a:pt x="626604" y="38807"/>
                      <a:pt x="625638" y="34119"/>
                    </a:cubicBezTo>
                    <a:cubicBezTo>
                      <a:pt x="624671" y="29431"/>
                      <a:pt x="623061" y="25363"/>
                      <a:pt x="620806" y="21915"/>
                    </a:cubicBezTo>
                    <a:cubicBezTo>
                      <a:pt x="618552" y="18468"/>
                      <a:pt x="615542" y="15776"/>
                      <a:pt x="611777" y="13841"/>
                    </a:cubicBezTo>
                    <a:cubicBezTo>
                      <a:pt x="608012" y="11907"/>
                      <a:pt x="603354" y="10939"/>
                      <a:pt x="597805" y="10939"/>
                    </a:cubicBezTo>
                    <a:close/>
                    <a:moveTo>
                      <a:pt x="159655" y="10939"/>
                    </a:moveTo>
                    <a:cubicBezTo>
                      <a:pt x="154106" y="10939"/>
                      <a:pt x="149448" y="11981"/>
                      <a:pt x="145683" y="14065"/>
                    </a:cubicBezTo>
                    <a:cubicBezTo>
                      <a:pt x="141917" y="16148"/>
                      <a:pt x="138857" y="18926"/>
                      <a:pt x="136504" y="22399"/>
                    </a:cubicBezTo>
                    <a:cubicBezTo>
                      <a:pt x="134151" y="25872"/>
                      <a:pt x="132466" y="29927"/>
                      <a:pt x="131450" y="34566"/>
                    </a:cubicBezTo>
                    <a:cubicBezTo>
                      <a:pt x="130434" y="39204"/>
                      <a:pt x="129926" y="44078"/>
                      <a:pt x="129926" y="49188"/>
                    </a:cubicBezTo>
                    <a:cubicBezTo>
                      <a:pt x="129926" y="54844"/>
                      <a:pt x="130397" y="60053"/>
                      <a:pt x="131339" y="64815"/>
                    </a:cubicBezTo>
                    <a:cubicBezTo>
                      <a:pt x="132280" y="69578"/>
                      <a:pt x="133866" y="73683"/>
                      <a:pt x="136095" y="77131"/>
                    </a:cubicBezTo>
                    <a:cubicBezTo>
                      <a:pt x="138325" y="80578"/>
                      <a:pt x="141310" y="83257"/>
                      <a:pt x="145051" y="85167"/>
                    </a:cubicBezTo>
                    <a:cubicBezTo>
                      <a:pt x="148792" y="87077"/>
                      <a:pt x="153486" y="88032"/>
                      <a:pt x="159134" y="88032"/>
                    </a:cubicBezTo>
                    <a:cubicBezTo>
                      <a:pt x="164733" y="88032"/>
                      <a:pt x="169440" y="86991"/>
                      <a:pt x="173255" y="84907"/>
                    </a:cubicBezTo>
                    <a:cubicBezTo>
                      <a:pt x="177070" y="82823"/>
                      <a:pt x="180142" y="80008"/>
                      <a:pt x="182471" y="76461"/>
                    </a:cubicBezTo>
                    <a:cubicBezTo>
                      <a:pt x="184799" y="72914"/>
                      <a:pt x="186459" y="68809"/>
                      <a:pt x="187450" y="64145"/>
                    </a:cubicBezTo>
                    <a:cubicBezTo>
                      <a:pt x="188441" y="59482"/>
                      <a:pt x="188937" y="54546"/>
                      <a:pt x="188937" y="49337"/>
                    </a:cubicBezTo>
                    <a:cubicBezTo>
                      <a:pt x="188937" y="43880"/>
                      <a:pt x="188454" y="38807"/>
                      <a:pt x="187488" y="34119"/>
                    </a:cubicBezTo>
                    <a:cubicBezTo>
                      <a:pt x="186521" y="29431"/>
                      <a:pt x="184911" y="25363"/>
                      <a:pt x="182656" y="21915"/>
                    </a:cubicBezTo>
                    <a:cubicBezTo>
                      <a:pt x="180402" y="18468"/>
                      <a:pt x="177392" y="15776"/>
                      <a:pt x="173627" y="13841"/>
                    </a:cubicBezTo>
                    <a:cubicBezTo>
                      <a:pt x="169861" y="11907"/>
                      <a:pt x="165204" y="10939"/>
                      <a:pt x="159655" y="10939"/>
                    </a:cubicBezTo>
                    <a:close/>
                    <a:moveTo>
                      <a:pt x="900335" y="10493"/>
                    </a:moveTo>
                    <a:cubicBezTo>
                      <a:pt x="896119" y="10493"/>
                      <a:pt x="892696" y="11485"/>
                      <a:pt x="890066" y="13469"/>
                    </a:cubicBezTo>
                    <a:cubicBezTo>
                      <a:pt x="887437" y="15454"/>
                      <a:pt x="885366" y="18182"/>
                      <a:pt x="883853" y="21655"/>
                    </a:cubicBezTo>
                    <a:cubicBezTo>
                      <a:pt x="882340" y="25128"/>
                      <a:pt x="881310" y="29196"/>
                      <a:pt x="880764" y="33859"/>
                    </a:cubicBezTo>
                    <a:cubicBezTo>
                      <a:pt x="880219" y="38522"/>
                      <a:pt x="879946" y="43533"/>
                      <a:pt x="879946" y="48891"/>
                    </a:cubicBezTo>
                    <a:cubicBezTo>
                      <a:pt x="879946" y="56084"/>
                      <a:pt x="880318" y="62198"/>
                      <a:pt x="881062" y="67234"/>
                    </a:cubicBezTo>
                    <a:cubicBezTo>
                      <a:pt x="881806" y="72269"/>
                      <a:pt x="882985" y="76374"/>
                      <a:pt x="884597" y="79549"/>
                    </a:cubicBezTo>
                    <a:cubicBezTo>
                      <a:pt x="886209" y="82724"/>
                      <a:pt x="888268" y="85031"/>
                      <a:pt x="890773" y="86470"/>
                    </a:cubicBezTo>
                    <a:cubicBezTo>
                      <a:pt x="893278" y="87908"/>
                      <a:pt x="896317" y="88628"/>
                      <a:pt x="899889" y="88628"/>
                    </a:cubicBezTo>
                    <a:cubicBezTo>
                      <a:pt x="902667" y="88628"/>
                      <a:pt x="905110" y="88181"/>
                      <a:pt x="907219" y="87288"/>
                    </a:cubicBezTo>
                    <a:cubicBezTo>
                      <a:pt x="909327" y="86395"/>
                      <a:pt x="911138" y="85118"/>
                      <a:pt x="912651" y="83456"/>
                    </a:cubicBezTo>
                    <a:cubicBezTo>
                      <a:pt x="914164" y="81794"/>
                      <a:pt x="915417" y="79797"/>
                      <a:pt x="916409" y="77466"/>
                    </a:cubicBezTo>
                    <a:cubicBezTo>
                      <a:pt x="917401" y="75134"/>
                      <a:pt x="918195" y="72554"/>
                      <a:pt x="918790" y="69726"/>
                    </a:cubicBezTo>
                    <a:cubicBezTo>
                      <a:pt x="919385" y="66899"/>
                      <a:pt x="919795" y="63835"/>
                      <a:pt x="920018" y="60536"/>
                    </a:cubicBezTo>
                    <a:cubicBezTo>
                      <a:pt x="920241" y="57237"/>
                      <a:pt x="920353" y="53802"/>
                      <a:pt x="920353" y="50230"/>
                    </a:cubicBezTo>
                    <a:cubicBezTo>
                      <a:pt x="920353" y="45418"/>
                      <a:pt x="920179" y="41102"/>
                      <a:pt x="919832" y="37282"/>
                    </a:cubicBezTo>
                    <a:cubicBezTo>
                      <a:pt x="919485" y="33462"/>
                      <a:pt x="918976" y="30089"/>
                      <a:pt x="918306" y="27162"/>
                    </a:cubicBezTo>
                    <a:cubicBezTo>
                      <a:pt x="917637" y="24235"/>
                      <a:pt x="916769" y="21717"/>
                      <a:pt x="915702" y="19609"/>
                    </a:cubicBezTo>
                    <a:cubicBezTo>
                      <a:pt x="914635" y="17500"/>
                      <a:pt x="913358" y="15764"/>
                      <a:pt x="911870" y="14400"/>
                    </a:cubicBezTo>
                    <a:cubicBezTo>
                      <a:pt x="910381" y="13035"/>
                      <a:pt x="908682" y="12043"/>
                      <a:pt x="906772" y="11423"/>
                    </a:cubicBezTo>
                    <a:cubicBezTo>
                      <a:pt x="904862" y="10803"/>
                      <a:pt x="902717" y="10493"/>
                      <a:pt x="900335" y="10493"/>
                    </a:cubicBezTo>
                    <a:close/>
                    <a:moveTo>
                      <a:pt x="745703" y="1414"/>
                    </a:moveTo>
                    <a:lnTo>
                      <a:pt x="791393" y="1414"/>
                    </a:lnTo>
                    <a:cubicBezTo>
                      <a:pt x="791790" y="1414"/>
                      <a:pt x="792150" y="1514"/>
                      <a:pt x="792472" y="1712"/>
                    </a:cubicBezTo>
                    <a:cubicBezTo>
                      <a:pt x="792795" y="1910"/>
                      <a:pt x="793055" y="2233"/>
                      <a:pt x="793254" y="2679"/>
                    </a:cubicBezTo>
                    <a:cubicBezTo>
                      <a:pt x="793452" y="3126"/>
                      <a:pt x="793613" y="3684"/>
                      <a:pt x="793737" y="4354"/>
                    </a:cubicBezTo>
                    <a:cubicBezTo>
                      <a:pt x="793861" y="5023"/>
                      <a:pt x="793923" y="5854"/>
                      <a:pt x="793923" y="6847"/>
                    </a:cubicBezTo>
                    <a:cubicBezTo>
                      <a:pt x="793923" y="7740"/>
                      <a:pt x="793861" y="8521"/>
                      <a:pt x="793737" y="9191"/>
                    </a:cubicBezTo>
                    <a:cubicBezTo>
                      <a:pt x="793613" y="9860"/>
                      <a:pt x="793452" y="10406"/>
                      <a:pt x="793254" y="10828"/>
                    </a:cubicBezTo>
                    <a:cubicBezTo>
                      <a:pt x="793055" y="11249"/>
                      <a:pt x="792795" y="11559"/>
                      <a:pt x="792472" y="11758"/>
                    </a:cubicBezTo>
                    <a:cubicBezTo>
                      <a:pt x="792150" y="11956"/>
                      <a:pt x="791790" y="12056"/>
                      <a:pt x="791393" y="12056"/>
                    </a:cubicBezTo>
                    <a:lnTo>
                      <a:pt x="753740" y="12056"/>
                    </a:lnTo>
                    <a:lnTo>
                      <a:pt x="753740" y="42268"/>
                    </a:lnTo>
                    <a:lnTo>
                      <a:pt x="786035" y="42268"/>
                    </a:lnTo>
                    <a:cubicBezTo>
                      <a:pt x="786432" y="42268"/>
                      <a:pt x="786792" y="42379"/>
                      <a:pt x="787114" y="42603"/>
                    </a:cubicBezTo>
                    <a:cubicBezTo>
                      <a:pt x="787437" y="42826"/>
                      <a:pt x="787710" y="43136"/>
                      <a:pt x="787933" y="43533"/>
                    </a:cubicBezTo>
                    <a:cubicBezTo>
                      <a:pt x="788156" y="43930"/>
                      <a:pt x="788317" y="44475"/>
                      <a:pt x="788417" y="45170"/>
                    </a:cubicBezTo>
                    <a:cubicBezTo>
                      <a:pt x="788516" y="45864"/>
                      <a:pt x="788565" y="46683"/>
                      <a:pt x="788565" y="47625"/>
                    </a:cubicBezTo>
                    <a:cubicBezTo>
                      <a:pt x="788565" y="48518"/>
                      <a:pt x="788516" y="49287"/>
                      <a:pt x="788417" y="49932"/>
                    </a:cubicBezTo>
                    <a:cubicBezTo>
                      <a:pt x="788317" y="50577"/>
                      <a:pt x="788156" y="51098"/>
                      <a:pt x="787933" y="51495"/>
                    </a:cubicBezTo>
                    <a:cubicBezTo>
                      <a:pt x="787710" y="51892"/>
                      <a:pt x="787437" y="52177"/>
                      <a:pt x="787114" y="52351"/>
                    </a:cubicBezTo>
                    <a:cubicBezTo>
                      <a:pt x="786792" y="52524"/>
                      <a:pt x="786432" y="52611"/>
                      <a:pt x="786035" y="52611"/>
                    </a:cubicBezTo>
                    <a:lnTo>
                      <a:pt x="753740" y="52611"/>
                    </a:lnTo>
                    <a:lnTo>
                      <a:pt x="753740" y="87065"/>
                    </a:lnTo>
                    <a:lnTo>
                      <a:pt x="791914" y="87065"/>
                    </a:lnTo>
                    <a:cubicBezTo>
                      <a:pt x="792311" y="87065"/>
                      <a:pt x="792671" y="87164"/>
                      <a:pt x="792993" y="87363"/>
                    </a:cubicBezTo>
                    <a:cubicBezTo>
                      <a:pt x="793316" y="87561"/>
                      <a:pt x="793601" y="87871"/>
                      <a:pt x="793849" y="88293"/>
                    </a:cubicBezTo>
                    <a:cubicBezTo>
                      <a:pt x="794097" y="88714"/>
                      <a:pt x="794270" y="89260"/>
                      <a:pt x="794370" y="89930"/>
                    </a:cubicBezTo>
                    <a:cubicBezTo>
                      <a:pt x="794469" y="90600"/>
                      <a:pt x="794519" y="91431"/>
                      <a:pt x="794519" y="92423"/>
                    </a:cubicBezTo>
                    <a:cubicBezTo>
                      <a:pt x="794519" y="93316"/>
                      <a:pt x="794469" y="94097"/>
                      <a:pt x="794370" y="94767"/>
                    </a:cubicBezTo>
                    <a:cubicBezTo>
                      <a:pt x="794270" y="95437"/>
                      <a:pt x="794097" y="95995"/>
                      <a:pt x="793849" y="96441"/>
                    </a:cubicBezTo>
                    <a:cubicBezTo>
                      <a:pt x="793601" y="96888"/>
                      <a:pt x="793316" y="97210"/>
                      <a:pt x="792993" y="97408"/>
                    </a:cubicBezTo>
                    <a:cubicBezTo>
                      <a:pt x="792671" y="97607"/>
                      <a:pt x="792311" y="97706"/>
                      <a:pt x="791914" y="97706"/>
                    </a:cubicBezTo>
                    <a:lnTo>
                      <a:pt x="745703" y="97706"/>
                    </a:lnTo>
                    <a:cubicBezTo>
                      <a:pt x="744562" y="97706"/>
                      <a:pt x="743483" y="97322"/>
                      <a:pt x="742466" y="96553"/>
                    </a:cubicBezTo>
                    <a:cubicBezTo>
                      <a:pt x="741449" y="95784"/>
                      <a:pt x="740940" y="94432"/>
                      <a:pt x="740940" y="92497"/>
                    </a:cubicBezTo>
                    <a:lnTo>
                      <a:pt x="740940" y="6623"/>
                    </a:lnTo>
                    <a:cubicBezTo>
                      <a:pt x="740940" y="4689"/>
                      <a:pt x="741449" y="3337"/>
                      <a:pt x="742466" y="2568"/>
                    </a:cubicBezTo>
                    <a:cubicBezTo>
                      <a:pt x="743483" y="1799"/>
                      <a:pt x="744562" y="1414"/>
                      <a:pt x="745703" y="1414"/>
                    </a:cubicBezTo>
                    <a:close/>
                    <a:moveTo>
                      <a:pt x="659978" y="1414"/>
                    </a:moveTo>
                    <a:lnTo>
                      <a:pt x="681781" y="1414"/>
                    </a:lnTo>
                    <a:cubicBezTo>
                      <a:pt x="690116" y="1414"/>
                      <a:pt x="697160" y="2493"/>
                      <a:pt x="702915" y="4651"/>
                    </a:cubicBezTo>
                    <a:cubicBezTo>
                      <a:pt x="708670" y="6809"/>
                      <a:pt x="713494" y="9910"/>
                      <a:pt x="717388" y="13953"/>
                    </a:cubicBezTo>
                    <a:cubicBezTo>
                      <a:pt x="721283" y="17996"/>
                      <a:pt x="724234" y="22895"/>
                      <a:pt x="726244" y="28650"/>
                    </a:cubicBezTo>
                    <a:cubicBezTo>
                      <a:pt x="728253" y="34405"/>
                      <a:pt x="729257" y="40903"/>
                      <a:pt x="729257" y="48146"/>
                    </a:cubicBezTo>
                    <a:cubicBezTo>
                      <a:pt x="729257" y="56481"/>
                      <a:pt x="728191" y="63761"/>
                      <a:pt x="726058" y="69987"/>
                    </a:cubicBezTo>
                    <a:cubicBezTo>
                      <a:pt x="723924" y="76213"/>
                      <a:pt x="720811" y="81372"/>
                      <a:pt x="716719" y="85465"/>
                    </a:cubicBezTo>
                    <a:cubicBezTo>
                      <a:pt x="712626" y="89558"/>
                      <a:pt x="707603" y="92621"/>
                      <a:pt x="701650" y="94655"/>
                    </a:cubicBezTo>
                    <a:cubicBezTo>
                      <a:pt x="695697" y="96689"/>
                      <a:pt x="688603" y="97706"/>
                      <a:pt x="680367" y="97706"/>
                    </a:cubicBezTo>
                    <a:lnTo>
                      <a:pt x="659978" y="97706"/>
                    </a:lnTo>
                    <a:cubicBezTo>
                      <a:pt x="658837" y="97706"/>
                      <a:pt x="657758" y="97322"/>
                      <a:pt x="656741" y="96553"/>
                    </a:cubicBezTo>
                    <a:cubicBezTo>
                      <a:pt x="655724" y="95784"/>
                      <a:pt x="655215" y="94432"/>
                      <a:pt x="655215" y="92497"/>
                    </a:cubicBezTo>
                    <a:lnTo>
                      <a:pt x="655215" y="6623"/>
                    </a:lnTo>
                    <a:cubicBezTo>
                      <a:pt x="655215" y="4689"/>
                      <a:pt x="655724" y="3337"/>
                      <a:pt x="656741" y="2568"/>
                    </a:cubicBezTo>
                    <a:cubicBezTo>
                      <a:pt x="657758" y="1799"/>
                      <a:pt x="658837" y="1414"/>
                      <a:pt x="659978" y="1414"/>
                    </a:cubicBezTo>
                    <a:close/>
                    <a:moveTo>
                      <a:pt x="307553" y="1414"/>
                    </a:moveTo>
                    <a:lnTo>
                      <a:pt x="353243" y="1414"/>
                    </a:lnTo>
                    <a:cubicBezTo>
                      <a:pt x="353640" y="1414"/>
                      <a:pt x="354000" y="1514"/>
                      <a:pt x="354322" y="1712"/>
                    </a:cubicBezTo>
                    <a:cubicBezTo>
                      <a:pt x="354645" y="1910"/>
                      <a:pt x="354905" y="2233"/>
                      <a:pt x="355103" y="2679"/>
                    </a:cubicBezTo>
                    <a:cubicBezTo>
                      <a:pt x="355302" y="3126"/>
                      <a:pt x="355463" y="3684"/>
                      <a:pt x="355587" y="4354"/>
                    </a:cubicBezTo>
                    <a:cubicBezTo>
                      <a:pt x="355711" y="5023"/>
                      <a:pt x="355773" y="5854"/>
                      <a:pt x="355773" y="6847"/>
                    </a:cubicBezTo>
                    <a:cubicBezTo>
                      <a:pt x="355773" y="7740"/>
                      <a:pt x="355711" y="8521"/>
                      <a:pt x="355587" y="9191"/>
                    </a:cubicBezTo>
                    <a:cubicBezTo>
                      <a:pt x="355463" y="9860"/>
                      <a:pt x="355302" y="10406"/>
                      <a:pt x="355103" y="10828"/>
                    </a:cubicBezTo>
                    <a:cubicBezTo>
                      <a:pt x="354905" y="11249"/>
                      <a:pt x="354645" y="11559"/>
                      <a:pt x="354322" y="11758"/>
                    </a:cubicBezTo>
                    <a:cubicBezTo>
                      <a:pt x="354000" y="11956"/>
                      <a:pt x="353640" y="12056"/>
                      <a:pt x="353243" y="12056"/>
                    </a:cubicBezTo>
                    <a:lnTo>
                      <a:pt x="315590" y="12056"/>
                    </a:lnTo>
                    <a:lnTo>
                      <a:pt x="315590" y="42268"/>
                    </a:lnTo>
                    <a:lnTo>
                      <a:pt x="347885" y="42268"/>
                    </a:lnTo>
                    <a:cubicBezTo>
                      <a:pt x="348282" y="42268"/>
                      <a:pt x="348642" y="42379"/>
                      <a:pt x="348964" y="42603"/>
                    </a:cubicBezTo>
                    <a:cubicBezTo>
                      <a:pt x="349287" y="42826"/>
                      <a:pt x="349560" y="43136"/>
                      <a:pt x="349783" y="43533"/>
                    </a:cubicBezTo>
                    <a:cubicBezTo>
                      <a:pt x="350006" y="43930"/>
                      <a:pt x="350167" y="44475"/>
                      <a:pt x="350267" y="45170"/>
                    </a:cubicBezTo>
                    <a:cubicBezTo>
                      <a:pt x="350366" y="45864"/>
                      <a:pt x="350415" y="46683"/>
                      <a:pt x="350415" y="47625"/>
                    </a:cubicBezTo>
                    <a:cubicBezTo>
                      <a:pt x="350415" y="48518"/>
                      <a:pt x="350366" y="49287"/>
                      <a:pt x="350267" y="49932"/>
                    </a:cubicBezTo>
                    <a:cubicBezTo>
                      <a:pt x="350167" y="50577"/>
                      <a:pt x="350006" y="51098"/>
                      <a:pt x="349783" y="51495"/>
                    </a:cubicBezTo>
                    <a:cubicBezTo>
                      <a:pt x="349560" y="51892"/>
                      <a:pt x="349287" y="52177"/>
                      <a:pt x="348964" y="52351"/>
                    </a:cubicBezTo>
                    <a:cubicBezTo>
                      <a:pt x="348642" y="52524"/>
                      <a:pt x="348282" y="52611"/>
                      <a:pt x="347885" y="52611"/>
                    </a:cubicBezTo>
                    <a:lnTo>
                      <a:pt x="315590" y="52611"/>
                    </a:lnTo>
                    <a:lnTo>
                      <a:pt x="315590" y="87065"/>
                    </a:lnTo>
                    <a:lnTo>
                      <a:pt x="353764" y="87065"/>
                    </a:lnTo>
                    <a:cubicBezTo>
                      <a:pt x="354161" y="87065"/>
                      <a:pt x="354521" y="87164"/>
                      <a:pt x="354843" y="87363"/>
                    </a:cubicBezTo>
                    <a:cubicBezTo>
                      <a:pt x="355165" y="87561"/>
                      <a:pt x="355451" y="87871"/>
                      <a:pt x="355699" y="88293"/>
                    </a:cubicBezTo>
                    <a:cubicBezTo>
                      <a:pt x="355947" y="88714"/>
                      <a:pt x="356120" y="89260"/>
                      <a:pt x="356220" y="89930"/>
                    </a:cubicBezTo>
                    <a:cubicBezTo>
                      <a:pt x="356319" y="90600"/>
                      <a:pt x="356368" y="91431"/>
                      <a:pt x="356368" y="92423"/>
                    </a:cubicBezTo>
                    <a:cubicBezTo>
                      <a:pt x="356368" y="93316"/>
                      <a:pt x="356319" y="94097"/>
                      <a:pt x="356220" y="94767"/>
                    </a:cubicBezTo>
                    <a:cubicBezTo>
                      <a:pt x="356120" y="95437"/>
                      <a:pt x="355947" y="95995"/>
                      <a:pt x="355699" y="96441"/>
                    </a:cubicBezTo>
                    <a:cubicBezTo>
                      <a:pt x="355451" y="96888"/>
                      <a:pt x="355165" y="97210"/>
                      <a:pt x="354843" y="97408"/>
                    </a:cubicBezTo>
                    <a:cubicBezTo>
                      <a:pt x="354521" y="97607"/>
                      <a:pt x="354161" y="97706"/>
                      <a:pt x="353764" y="97706"/>
                    </a:cubicBezTo>
                    <a:lnTo>
                      <a:pt x="307553" y="97706"/>
                    </a:lnTo>
                    <a:cubicBezTo>
                      <a:pt x="306412" y="97706"/>
                      <a:pt x="305333" y="97322"/>
                      <a:pt x="304316" y="96553"/>
                    </a:cubicBezTo>
                    <a:cubicBezTo>
                      <a:pt x="303299" y="95784"/>
                      <a:pt x="302790" y="94432"/>
                      <a:pt x="302790" y="92497"/>
                    </a:cubicBezTo>
                    <a:lnTo>
                      <a:pt x="302790" y="6623"/>
                    </a:lnTo>
                    <a:cubicBezTo>
                      <a:pt x="302790" y="4689"/>
                      <a:pt x="303299" y="3337"/>
                      <a:pt x="304316" y="2568"/>
                    </a:cubicBezTo>
                    <a:cubicBezTo>
                      <a:pt x="305333" y="1799"/>
                      <a:pt x="306412" y="1414"/>
                      <a:pt x="307553" y="1414"/>
                    </a:cubicBezTo>
                    <a:close/>
                    <a:moveTo>
                      <a:pt x="221828" y="1414"/>
                    </a:moveTo>
                    <a:lnTo>
                      <a:pt x="243631" y="1414"/>
                    </a:lnTo>
                    <a:cubicBezTo>
                      <a:pt x="251966" y="1414"/>
                      <a:pt x="259010" y="2493"/>
                      <a:pt x="264765" y="4651"/>
                    </a:cubicBezTo>
                    <a:cubicBezTo>
                      <a:pt x="270519" y="6809"/>
                      <a:pt x="275344" y="9910"/>
                      <a:pt x="279238" y="13953"/>
                    </a:cubicBezTo>
                    <a:cubicBezTo>
                      <a:pt x="283133" y="17996"/>
                      <a:pt x="286084" y="22895"/>
                      <a:pt x="288094" y="28650"/>
                    </a:cubicBezTo>
                    <a:cubicBezTo>
                      <a:pt x="290103" y="34405"/>
                      <a:pt x="291107" y="40903"/>
                      <a:pt x="291107" y="48146"/>
                    </a:cubicBezTo>
                    <a:cubicBezTo>
                      <a:pt x="291107" y="56481"/>
                      <a:pt x="290041" y="63761"/>
                      <a:pt x="287908" y="69987"/>
                    </a:cubicBezTo>
                    <a:cubicBezTo>
                      <a:pt x="285774" y="76213"/>
                      <a:pt x="282661" y="81372"/>
                      <a:pt x="278569" y="85465"/>
                    </a:cubicBezTo>
                    <a:cubicBezTo>
                      <a:pt x="274476" y="89558"/>
                      <a:pt x="269453" y="92621"/>
                      <a:pt x="263500" y="94655"/>
                    </a:cubicBezTo>
                    <a:cubicBezTo>
                      <a:pt x="257547" y="96689"/>
                      <a:pt x="250452" y="97706"/>
                      <a:pt x="242217" y="97706"/>
                    </a:cubicBezTo>
                    <a:lnTo>
                      <a:pt x="221828" y="97706"/>
                    </a:lnTo>
                    <a:cubicBezTo>
                      <a:pt x="220687" y="97706"/>
                      <a:pt x="219608" y="97322"/>
                      <a:pt x="218591" y="96553"/>
                    </a:cubicBezTo>
                    <a:cubicBezTo>
                      <a:pt x="217574" y="95784"/>
                      <a:pt x="217065" y="94432"/>
                      <a:pt x="217065" y="92497"/>
                    </a:cubicBezTo>
                    <a:lnTo>
                      <a:pt x="217065" y="6623"/>
                    </a:lnTo>
                    <a:cubicBezTo>
                      <a:pt x="217065" y="4689"/>
                      <a:pt x="217574" y="3337"/>
                      <a:pt x="218591" y="2568"/>
                    </a:cubicBezTo>
                    <a:cubicBezTo>
                      <a:pt x="219608" y="1799"/>
                      <a:pt x="220687" y="1414"/>
                      <a:pt x="221828" y="1414"/>
                    </a:cubicBezTo>
                    <a:close/>
                    <a:moveTo>
                      <a:pt x="12880" y="1414"/>
                    </a:moveTo>
                    <a:lnTo>
                      <a:pt x="20739" y="1414"/>
                    </a:lnTo>
                    <a:cubicBezTo>
                      <a:pt x="22350" y="1414"/>
                      <a:pt x="23761" y="1563"/>
                      <a:pt x="24970" y="1861"/>
                    </a:cubicBezTo>
                    <a:cubicBezTo>
                      <a:pt x="26179" y="2158"/>
                      <a:pt x="27237" y="2630"/>
                      <a:pt x="28144" y="3275"/>
                    </a:cubicBezTo>
                    <a:cubicBezTo>
                      <a:pt x="29050" y="3920"/>
                      <a:pt x="29806" y="4738"/>
                      <a:pt x="30410" y="5730"/>
                    </a:cubicBezTo>
                    <a:cubicBezTo>
                      <a:pt x="31015" y="6723"/>
                      <a:pt x="31544" y="7888"/>
                      <a:pt x="31998" y="9228"/>
                    </a:cubicBezTo>
                    <a:lnTo>
                      <a:pt x="59531" y="78954"/>
                    </a:lnTo>
                    <a:lnTo>
                      <a:pt x="59903" y="78954"/>
                    </a:lnTo>
                    <a:lnTo>
                      <a:pt x="88552" y="9451"/>
                    </a:lnTo>
                    <a:cubicBezTo>
                      <a:pt x="89106" y="7963"/>
                      <a:pt x="89711" y="6698"/>
                      <a:pt x="90367" y="5656"/>
                    </a:cubicBezTo>
                    <a:cubicBezTo>
                      <a:pt x="91022" y="4614"/>
                      <a:pt x="91740" y="3783"/>
                      <a:pt x="92522" y="3163"/>
                    </a:cubicBezTo>
                    <a:cubicBezTo>
                      <a:pt x="93303" y="2543"/>
                      <a:pt x="94172" y="2096"/>
                      <a:pt x="95130" y="1824"/>
                    </a:cubicBezTo>
                    <a:cubicBezTo>
                      <a:pt x="96087" y="1551"/>
                      <a:pt x="97196" y="1414"/>
                      <a:pt x="98456" y="1414"/>
                    </a:cubicBezTo>
                    <a:lnTo>
                      <a:pt x="106697" y="1414"/>
                    </a:lnTo>
                    <a:cubicBezTo>
                      <a:pt x="107453" y="1414"/>
                      <a:pt x="108171" y="1526"/>
                      <a:pt x="108852" y="1749"/>
                    </a:cubicBezTo>
                    <a:cubicBezTo>
                      <a:pt x="109532" y="1972"/>
                      <a:pt x="110111" y="2320"/>
                      <a:pt x="110590" y="2791"/>
                    </a:cubicBezTo>
                    <a:cubicBezTo>
                      <a:pt x="111070" y="3262"/>
                      <a:pt x="111460" y="3858"/>
                      <a:pt x="111762" y="4577"/>
                    </a:cubicBezTo>
                    <a:cubicBezTo>
                      <a:pt x="112065" y="5296"/>
                      <a:pt x="112216" y="6177"/>
                      <a:pt x="112216" y="7219"/>
                    </a:cubicBezTo>
                    <a:lnTo>
                      <a:pt x="112216" y="95771"/>
                    </a:lnTo>
                    <a:cubicBezTo>
                      <a:pt x="112216" y="96168"/>
                      <a:pt x="112114" y="96516"/>
                      <a:pt x="111910" y="96813"/>
                    </a:cubicBezTo>
                    <a:cubicBezTo>
                      <a:pt x="111705" y="97111"/>
                      <a:pt x="111348" y="97346"/>
                      <a:pt x="110836" y="97520"/>
                    </a:cubicBezTo>
                    <a:cubicBezTo>
                      <a:pt x="110325" y="97694"/>
                      <a:pt x="109674" y="97843"/>
                      <a:pt x="108882" y="97967"/>
                    </a:cubicBezTo>
                    <a:cubicBezTo>
                      <a:pt x="108090" y="98091"/>
                      <a:pt x="107055" y="98153"/>
                      <a:pt x="105778" y="98153"/>
                    </a:cubicBezTo>
                    <a:cubicBezTo>
                      <a:pt x="104603" y="98153"/>
                      <a:pt x="103594" y="98091"/>
                      <a:pt x="102751" y="97967"/>
                    </a:cubicBezTo>
                    <a:cubicBezTo>
                      <a:pt x="101908" y="97843"/>
                      <a:pt x="101244" y="97694"/>
                      <a:pt x="100758" y="97520"/>
                    </a:cubicBezTo>
                    <a:cubicBezTo>
                      <a:pt x="100272" y="97346"/>
                      <a:pt x="99927" y="97111"/>
                      <a:pt x="99723" y="96813"/>
                    </a:cubicBezTo>
                    <a:cubicBezTo>
                      <a:pt x="99519" y="96516"/>
                      <a:pt x="99417" y="96168"/>
                      <a:pt x="99417" y="95771"/>
                    </a:cubicBezTo>
                    <a:lnTo>
                      <a:pt x="99417" y="11907"/>
                    </a:lnTo>
                    <a:lnTo>
                      <a:pt x="99268" y="11907"/>
                    </a:lnTo>
                    <a:lnTo>
                      <a:pt x="65335" y="96143"/>
                    </a:lnTo>
                    <a:cubicBezTo>
                      <a:pt x="65186" y="96491"/>
                      <a:pt x="64975" y="96788"/>
                      <a:pt x="64703" y="97036"/>
                    </a:cubicBezTo>
                    <a:cubicBezTo>
                      <a:pt x="64430" y="97284"/>
                      <a:pt x="64033" y="97495"/>
                      <a:pt x="63512" y="97669"/>
                    </a:cubicBezTo>
                    <a:cubicBezTo>
                      <a:pt x="62991" y="97843"/>
                      <a:pt x="62371" y="97967"/>
                      <a:pt x="61652" y="98041"/>
                    </a:cubicBezTo>
                    <a:cubicBezTo>
                      <a:pt x="60932" y="98115"/>
                      <a:pt x="60076" y="98153"/>
                      <a:pt x="59084" y="98153"/>
                    </a:cubicBezTo>
                    <a:cubicBezTo>
                      <a:pt x="58043" y="98153"/>
                      <a:pt x="57150" y="98103"/>
                      <a:pt x="56405" y="98004"/>
                    </a:cubicBezTo>
                    <a:cubicBezTo>
                      <a:pt x="55661" y="97905"/>
                      <a:pt x="55041" y="97768"/>
                      <a:pt x="54545" y="97595"/>
                    </a:cubicBezTo>
                    <a:cubicBezTo>
                      <a:pt x="54049" y="97421"/>
                      <a:pt x="53664" y="97210"/>
                      <a:pt x="53392" y="96962"/>
                    </a:cubicBezTo>
                    <a:cubicBezTo>
                      <a:pt x="53119" y="96714"/>
                      <a:pt x="52933" y="96441"/>
                      <a:pt x="52834" y="96143"/>
                    </a:cubicBezTo>
                    <a:lnTo>
                      <a:pt x="20389" y="11907"/>
                    </a:lnTo>
                    <a:lnTo>
                      <a:pt x="20315" y="11907"/>
                    </a:lnTo>
                    <a:lnTo>
                      <a:pt x="20315" y="95771"/>
                    </a:lnTo>
                    <a:cubicBezTo>
                      <a:pt x="20315" y="96168"/>
                      <a:pt x="20212" y="96516"/>
                      <a:pt x="20008" y="96813"/>
                    </a:cubicBezTo>
                    <a:cubicBezTo>
                      <a:pt x="19804" y="97111"/>
                      <a:pt x="19446" y="97346"/>
                      <a:pt x="18935" y="97520"/>
                    </a:cubicBezTo>
                    <a:cubicBezTo>
                      <a:pt x="18424" y="97694"/>
                      <a:pt x="17759" y="97843"/>
                      <a:pt x="16942" y="97967"/>
                    </a:cubicBezTo>
                    <a:cubicBezTo>
                      <a:pt x="16125" y="98091"/>
                      <a:pt x="15077" y="98153"/>
                      <a:pt x="13800" y="98153"/>
                    </a:cubicBezTo>
                    <a:cubicBezTo>
                      <a:pt x="12574" y="98153"/>
                      <a:pt x="11552" y="98091"/>
                      <a:pt x="10734" y="97967"/>
                    </a:cubicBezTo>
                    <a:cubicBezTo>
                      <a:pt x="9917" y="97843"/>
                      <a:pt x="9265" y="97694"/>
                      <a:pt x="8780" y="97520"/>
                    </a:cubicBezTo>
                    <a:cubicBezTo>
                      <a:pt x="8294" y="97346"/>
                      <a:pt x="7962" y="97111"/>
                      <a:pt x="7783" y="96813"/>
                    </a:cubicBezTo>
                    <a:cubicBezTo>
                      <a:pt x="7605" y="96516"/>
                      <a:pt x="7515" y="96168"/>
                      <a:pt x="7515" y="95771"/>
                    </a:cubicBezTo>
                    <a:lnTo>
                      <a:pt x="7515" y="7219"/>
                    </a:lnTo>
                    <a:cubicBezTo>
                      <a:pt x="7515" y="5135"/>
                      <a:pt x="8069" y="3647"/>
                      <a:pt x="9177" y="2754"/>
                    </a:cubicBezTo>
                    <a:cubicBezTo>
                      <a:pt x="10286" y="1861"/>
                      <a:pt x="11520" y="1414"/>
                      <a:pt x="12880" y="1414"/>
                    </a:cubicBezTo>
                    <a:close/>
                    <a:moveTo>
                      <a:pt x="540735" y="1191"/>
                    </a:moveTo>
                    <a:cubicBezTo>
                      <a:pt x="541887" y="1191"/>
                      <a:pt x="542882" y="1241"/>
                      <a:pt x="543719" y="1340"/>
                    </a:cubicBezTo>
                    <a:cubicBezTo>
                      <a:pt x="544557" y="1439"/>
                      <a:pt x="545211" y="1600"/>
                      <a:pt x="545683" y="1824"/>
                    </a:cubicBezTo>
                    <a:cubicBezTo>
                      <a:pt x="546154" y="2047"/>
                      <a:pt x="546494" y="2307"/>
                      <a:pt x="546703" y="2605"/>
                    </a:cubicBezTo>
                    <a:cubicBezTo>
                      <a:pt x="546913" y="2903"/>
                      <a:pt x="547017" y="3225"/>
                      <a:pt x="547017" y="3572"/>
                    </a:cubicBezTo>
                    <a:lnTo>
                      <a:pt x="547017" y="92423"/>
                    </a:lnTo>
                    <a:cubicBezTo>
                      <a:pt x="547017" y="93415"/>
                      <a:pt x="546851" y="94258"/>
                      <a:pt x="546517" y="94953"/>
                    </a:cubicBezTo>
                    <a:cubicBezTo>
                      <a:pt x="546184" y="95647"/>
                      <a:pt x="545748" y="96218"/>
                      <a:pt x="545209" y="96664"/>
                    </a:cubicBezTo>
                    <a:cubicBezTo>
                      <a:pt x="544671" y="97111"/>
                      <a:pt x="544068" y="97433"/>
                      <a:pt x="543401" y="97632"/>
                    </a:cubicBezTo>
                    <a:cubicBezTo>
                      <a:pt x="542734" y="97830"/>
                      <a:pt x="542067" y="97929"/>
                      <a:pt x="541399" y="97929"/>
                    </a:cubicBezTo>
                    <a:lnTo>
                      <a:pt x="537167" y="97929"/>
                    </a:lnTo>
                    <a:cubicBezTo>
                      <a:pt x="535833" y="97929"/>
                      <a:pt x="534665" y="97793"/>
                      <a:pt x="533665" y="97520"/>
                    </a:cubicBezTo>
                    <a:cubicBezTo>
                      <a:pt x="532664" y="97247"/>
                      <a:pt x="531715" y="96751"/>
                      <a:pt x="530817" y="96032"/>
                    </a:cubicBezTo>
                    <a:cubicBezTo>
                      <a:pt x="529920" y="95312"/>
                      <a:pt x="529022" y="94333"/>
                      <a:pt x="528124" y="93092"/>
                    </a:cubicBezTo>
                    <a:cubicBezTo>
                      <a:pt x="527226" y="91852"/>
                      <a:pt x="526273" y="90265"/>
                      <a:pt x="525265" y="88330"/>
                    </a:cubicBezTo>
                    <a:lnTo>
                      <a:pt x="495890" y="33561"/>
                    </a:lnTo>
                    <a:cubicBezTo>
                      <a:pt x="494355" y="30733"/>
                      <a:pt x="492807" y="27769"/>
                      <a:pt x="491247" y="24669"/>
                    </a:cubicBezTo>
                    <a:cubicBezTo>
                      <a:pt x="489687" y="21568"/>
                      <a:pt x="488235" y="18554"/>
                      <a:pt x="486891" y="15627"/>
                    </a:cubicBezTo>
                    <a:lnTo>
                      <a:pt x="486742" y="15627"/>
                    </a:lnTo>
                    <a:cubicBezTo>
                      <a:pt x="486841" y="19199"/>
                      <a:pt x="486916" y="22846"/>
                      <a:pt x="486965" y="26566"/>
                    </a:cubicBezTo>
                    <a:cubicBezTo>
                      <a:pt x="487015" y="30287"/>
                      <a:pt x="487040" y="33983"/>
                      <a:pt x="487040" y="37654"/>
                    </a:cubicBezTo>
                    <a:lnTo>
                      <a:pt x="487040" y="95771"/>
                    </a:lnTo>
                    <a:cubicBezTo>
                      <a:pt x="487040" y="96119"/>
                      <a:pt x="486935" y="96454"/>
                      <a:pt x="486726" y="96776"/>
                    </a:cubicBezTo>
                    <a:cubicBezTo>
                      <a:pt x="486516" y="97098"/>
                      <a:pt x="486163" y="97346"/>
                      <a:pt x="485666" y="97520"/>
                    </a:cubicBezTo>
                    <a:cubicBezTo>
                      <a:pt x="485169" y="97694"/>
                      <a:pt x="484514" y="97843"/>
                      <a:pt x="483703" y="97967"/>
                    </a:cubicBezTo>
                    <a:cubicBezTo>
                      <a:pt x="482891" y="98091"/>
                      <a:pt x="481857" y="98153"/>
                      <a:pt x="480601" y="98153"/>
                    </a:cubicBezTo>
                    <a:cubicBezTo>
                      <a:pt x="479344" y="98153"/>
                      <a:pt x="478310" y="98091"/>
                      <a:pt x="477499" y="97967"/>
                    </a:cubicBezTo>
                    <a:cubicBezTo>
                      <a:pt x="476688" y="97843"/>
                      <a:pt x="476047" y="97694"/>
                      <a:pt x="475575" y="97520"/>
                    </a:cubicBezTo>
                    <a:cubicBezTo>
                      <a:pt x="475104" y="97346"/>
                      <a:pt x="474764" y="97098"/>
                      <a:pt x="474554" y="96776"/>
                    </a:cubicBezTo>
                    <a:cubicBezTo>
                      <a:pt x="474345" y="96454"/>
                      <a:pt x="474240" y="96119"/>
                      <a:pt x="474240" y="95771"/>
                    </a:cubicBezTo>
                    <a:lnTo>
                      <a:pt x="474240" y="6921"/>
                    </a:lnTo>
                    <a:cubicBezTo>
                      <a:pt x="474240" y="4937"/>
                      <a:pt x="474804" y="3523"/>
                      <a:pt x="475930" y="2679"/>
                    </a:cubicBezTo>
                    <a:cubicBezTo>
                      <a:pt x="477057" y="1836"/>
                      <a:pt x="478286" y="1414"/>
                      <a:pt x="479617" y="1414"/>
                    </a:cubicBezTo>
                    <a:lnTo>
                      <a:pt x="485915" y="1414"/>
                    </a:lnTo>
                    <a:cubicBezTo>
                      <a:pt x="487400" y="1414"/>
                      <a:pt x="488641" y="1538"/>
                      <a:pt x="489640" y="1786"/>
                    </a:cubicBezTo>
                    <a:cubicBezTo>
                      <a:pt x="490639" y="2034"/>
                      <a:pt x="491535" y="2444"/>
                      <a:pt x="492328" y="3014"/>
                    </a:cubicBezTo>
                    <a:cubicBezTo>
                      <a:pt x="493122" y="3585"/>
                      <a:pt x="493890" y="4378"/>
                      <a:pt x="494632" y="5395"/>
                    </a:cubicBezTo>
                    <a:cubicBezTo>
                      <a:pt x="495375" y="6412"/>
                      <a:pt x="496154" y="7690"/>
                      <a:pt x="496969" y="9228"/>
                    </a:cubicBezTo>
                    <a:lnTo>
                      <a:pt x="519552" y="51495"/>
                    </a:lnTo>
                    <a:cubicBezTo>
                      <a:pt x="520942" y="54075"/>
                      <a:pt x="522285" y="56592"/>
                      <a:pt x="523579" y="59048"/>
                    </a:cubicBezTo>
                    <a:cubicBezTo>
                      <a:pt x="524874" y="61504"/>
                      <a:pt x="526120" y="63922"/>
                      <a:pt x="527319" y="66303"/>
                    </a:cubicBezTo>
                    <a:cubicBezTo>
                      <a:pt x="528518" y="68685"/>
                      <a:pt x="529704" y="71029"/>
                      <a:pt x="530879" y="73336"/>
                    </a:cubicBezTo>
                    <a:cubicBezTo>
                      <a:pt x="532053" y="75642"/>
                      <a:pt x="533216" y="77962"/>
                      <a:pt x="534367" y="80293"/>
                    </a:cubicBezTo>
                    <a:lnTo>
                      <a:pt x="534441" y="80293"/>
                    </a:lnTo>
                    <a:cubicBezTo>
                      <a:pt x="534342" y="76374"/>
                      <a:pt x="534280" y="72294"/>
                      <a:pt x="534255" y="68052"/>
                    </a:cubicBezTo>
                    <a:cubicBezTo>
                      <a:pt x="534231" y="63811"/>
                      <a:pt x="534218" y="59730"/>
                      <a:pt x="534218" y="55811"/>
                    </a:cubicBezTo>
                    <a:lnTo>
                      <a:pt x="534218" y="3572"/>
                    </a:lnTo>
                    <a:cubicBezTo>
                      <a:pt x="534218" y="3225"/>
                      <a:pt x="534323" y="2903"/>
                      <a:pt x="534532" y="2605"/>
                    </a:cubicBezTo>
                    <a:cubicBezTo>
                      <a:pt x="534741" y="2307"/>
                      <a:pt x="535095" y="2047"/>
                      <a:pt x="535592" y="1824"/>
                    </a:cubicBezTo>
                    <a:cubicBezTo>
                      <a:pt x="536089" y="1600"/>
                      <a:pt x="536744" y="1439"/>
                      <a:pt x="537555" y="1340"/>
                    </a:cubicBezTo>
                    <a:cubicBezTo>
                      <a:pt x="538367" y="1241"/>
                      <a:pt x="539427" y="1191"/>
                      <a:pt x="540735" y="1191"/>
                    </a:cubicBezTo>
                    <a:close/>
                    <a:moveTo>
                      <a:pt x="375865" y="968"/>
                    </a:moveTo>
                    <a:cubicBezTo>
                      <a:pt x="377105" y="968"/>
                      <a:pt x="378135" y="1030"/>
                      <a:pt x="378953" y="1154"/>
                    </a:cubicBezTo>
                    <a:cubicBezTo>
                      <a:pt x="379772" y="1278"/>
                      <a:pt x="380429" y="1427"/>
                      <a:pt x="380925" y="1600"/>
                    </a:cubicBezTo>
                    <a:cubicBezTo>
                      <a:pt x="381421" y="1774"/>
                      <a:pt x="381768" y="2010"/>
                      <a:pt x="381967" y="2307"/>
                    </a:cubicBezTo>
                    <a:cubicBezTo>
                      <a:pt x="382165" y="2605"/>
                      <a:pt x="382265" y="2952"/>
                      <a:pt x="382265" y="3349"/>
                    </a:cubicBezTo>
                    <a:lnTo>
                      <a:pt x="382265" y="86618"/>
                    </a:lnTo>
                    <a:lnTo>
                      <a:pt x="416793" y="86618"/>
                    </a:lnTo>
                    <a:cubicBezTo>
                      <a:pt x="417239" y="86618"/>
                      <a:pt x="417624" y="86730"/>
                      <a:pt x="417946" y="86953"/>
                    </a:cubicBezTo>
                    <a:cubicBezTo>
                      <a:pt x="418269" y="87177"/>
                      <a:pt x="418542" y="87499"/>
                      <a:pt x="418765" y="87921"/>
                    </a:cubicBezTo>
                    <a:cubicBezTo>
                      <a:pt x="418988" y="88342"/>
                      <a:pt x="419149" y="88900"/>
                      <a:pt x="419248" y="89595"/>
                    </a:cubicBezTo>
                    <a:cubicBezTo>
                      <a:pt x="419348" y="90290"/>
                      <a:pt x="419397" y="91133"/>
                      <a:pt x="419397" y="92125"/>
                    </a:cubicBezTo>
                    <a:cubicBezTo>
                      <a:pt x="419397" y="93117"/>
                      <a:pt x="419348" y="93948"/>
                      <a:pt x="419248" y="94618"/>
                    </a:cubicBezTo>
                    <a:cubicBezTo>
                      <a:pt x="419149" y="95288"/>
                      <a:pt x="418988" y="95858"/>
                      <a:pt x="418765" y="96329"/>
                    </a:cubicBezTo>
                    <a:cubicBezTo>
                      <a:pt x="418542" y="96801"/>
                      <a:pt x="418269" y="97148"/>
                      <a:pt x="417946" y="97371"/>
                    </a:cubicBezTo>
                    <a:cubicBezTo>
                      <a:pt x="417624" y="97595"/>
                      <a:pt x="417239" y="97706"/>
                      <a:pt x="416793" y="97706"/>
                    </a:cubicBezTo>
                    <a:lnTo>
                      <a:pt x="374228" y="97706"/>
                    </a:lnTo>
                    <a:cubicBezTo>
                      <a:pt x="373087" y="97706"/>
                      <a:pt x="372008" y="97322"/>
                      <a:pt x="370991" y="96553"/>
                    </a:cubicBezTo>
                    <a:cubicBezTo>
                      <a:pt x="369974" y="95784"/>
                      <a:pt x="369465" y="94432"/>
                      <a:pt x="369465" y="92497"/>
                    </a:cubicBezTo>
                    <a:lnTo>
                      <a:pt x="369465" y="3349"/>
                    </a:lnTo>
                    <a:cubicBezTo>
                      <a:pt x="369465" y="2952"/>
                      <a:pt x="369565" y="2605"/>
                      <a:pt x="369763" y="2307"/>
                    </a:cubicBezTo>
                    <a:cubicBezTo>
                      <a:pt x="369961" y="2010"/>
                      <a:pt x="370309" y="1774"/>
                      <a:pt x="370805" y="1600"/>
                    </a:cubicBezTo>
                    <a:cubicBezTo>
                      <a:pt x="371301" y="1427"/>
                      <a:pt x="371971" y="1278"/>
                      <a:pt x="372814" y="1154"/>
                    </a:cubicBezTo>
                    <a:cubicBezTo>
                      <a:pt x="373657" y="1030"/>
                      <a:pt x="374674" y="968"/>
                      <a:pt x="375865" y="968"/>
                    </a:cubicBezTo>
                    <a:close/>
                    <a:moveTo>
                      <a:pt x="837753" y="745"/>
                    </a:moveTo>
                    <a:cubicBezTo>
                      <a:pt x="838944" y="745"/>
                      <a:pt x="839936" y="794"/>
                      <a:pt x="840730" y="893"/>
                    </a:cubicBezTo>
                    <a:cubicBezTo>
                      <a:pt x="841523" y="993"/>
                      <a:pt x="842144" y="1129"/>
                      <a:pt x="842590" y="1303"/>
                    </a:cubicBezTo>
                    <a:cubicBezTo>
                      <a:pt x="843037" y="1476"/>
                      <a:pt x="843334" y="1700"/>
                      <a:pt x="843483" y="1972"/>
                    </a:cubicBezTo>
                    <a:cubicBezTo>
                      <a:pt x="843632" y="2245"/>
                      <a:pt x="843706" y="2531"/>
                      <a:pt x="843706" y="2828"/>
                    </a:cubicBezTo>
                    <a:lnTo>
                      <a:pt x="843706" y="87437"/>
                    </a:lnTo>
                    <a:lnTo>
                      <a:pt x="861119" y="87437"/>
                    </a:lnTo>
                    <a:cubicBezTo>
                      <a:pt x="861516" y="87437"/>
                      <a:pt x="861888" y="87549"/>
                      <a:pt x="862235" y="87772"/>
                    </a:cubicBezTo>
                    <a:cubicBezTo>
                      <a:pt x="862583" y="87995"/>
                      <a:pt x="862868" y="88318"/>
                      <a:pt x="863091" y="88739"/>
                    </a:cubicBezTo>
                    <a:cubicBezTo>
                      <a:pt x="863314" y="89161"/>
                      <a:pt x="863488" y="89694"/>
                      <a:pt x="863612" y="90339"/>
                    </a:cubicBezTo>
                    <a:cubicBezTo>
                      <a:pt x="863736" y="90984"/>
                      <a:pt x="863798" y="91753"/>
                      <a:pt x="863798" y="92646"/>
                    </a:cubicBezTo>
                    <a:cubicBezTo>
                      <a:pt x="863798" y="93589"/>
                      <a:pt x="863724" y="94382"/>
                      <a:pt x="863575" y="95027"/>
                    </a:cubicBezTo>
                    <a:cubicBezTo>
                      <a:pt x="863426" y="95672"/>
                      <a:pt x="863228" y="96193"/>
                      <a:pt x="862979" y="96590"/>
                    </a:cubicBezTo>
                    <a:cubicBezTo>
                      <a:pt x="862731" y="96987"/>
                      <a:pt x="862446" y="97272"/>
                      <a:pt x="862124" y="97446"/>
                    </a:cubicBezTo>
                    <a:cubicBezTo>
                      <a:pt x="861801" y="97619"/>
                      <a:pt x="861466" y="97706"/>
                      <a:pt x="861119" y="97706"/>
                    </a:cubicBezTo>
                    <a:lnTo>
                      <a:pt x="810815" y="97706"/>
                    </a:lnTo>
                    <a:cubicBezTo>
                      <a:pt x="810468" y="97706"/>
                      <a:pt x="810146" y="97619"/>
                      <a:pt x="809848" y="97446"/>
                    </a:cubicBezTo>
                    <a:cubicBezTo>
                      <a:pt x="809550" y="97272"/>
                      <a:pt x="809265" y="96987"/>
                      <a:pt x="808992" y="96590"/>
                    </a:cubicBezTo>
                    <a:cubicBezTo>
                      <a:pt x="808719" y="96193"/>
                      <a:pt x="808508" y="95672"/>
                      <a:pt x="808360" y="95027"/>
                    </a:cubicBezTo>
                    <a:cubicBezTo>
                      <a:pt x="808211" y="94382"/>
                      <a:pt x="808136" y="93589"/>
                      <a:pt x="808136" y="92646"/>
                    </a:cubicBezTo>
                    <a:cubicBezTo>
                      <a:pt x="808136" y="91753"/>
                      <a:pt x="808211" y="90984"/>
                      <a:pt x="808360" y="90339"/>
                    </a:cubicBezTo>
                    <a:cubicBezTo>
                      <a:pt x="808508" y="89694"/>
                      <a:pt x="808694" y="89161"/>
                      <a:pt x="808918" y="88739"/>
                    </a:cubicBezTo>
                    <a:cubicBezTo>
                      <a:pt x="809141" y="88318"/>
                      <a:pt x="809414" y="87995"/>
                      <a:pt x="809736" y="87772"/>
                    </a:cubicBezTo>
                    <a:cubicBezTo>
                      <a:pt x="810059" y="87549"/>
                      <a:pt x="810418" y="87437"/>
                      <a:pt x="810815" y="87437"/>
                    </a:cubicBezTo>
                    <a:lnTo>
                      <a:pt x="830907" y="87437"/>
                    </a:lnTo>
                    <a:lnTo>
                      <a:pt x="830907" y="14214"/>
                    </a:lnTo>
                    <a:lnTo>
                      <a:pt x="812304" y="25301"/>
                    </a:lnTo>
                    <a:cubicBezTo>
                      <a:pt x="811361" y="25797"/>
                      <a:pt x="810604" y="26095"/>
                      <a:pt x="810034" y="26194"/>
                    </a:cubicBezTo>
                    <a:cubicBezTo>
                      <a:pt x="809463" y="26293"/>
                      <a:pt x="809004" y="26182"/>
                      <a:pt x="808657" y="25859"/>
                    </a:cubicBezTo>
                    <a:cubicBezTo>
                      <a:pt x="808310" y="25537"/>
                      <a:pt x="808074" y="25004"/>
                      <a:pt x="807950" y="24259"/>
                    </a:cubicBezTo>
                    <a:cubicBezTo>
                      <a:pt x="807826" y="23515"/>
                      <a:pt x="807764" y="22573"/>
                      <a:pt x="807764" y="21432"/>
                    </a:cubicBezTo>
                    <a:cubicBezTo>
                      <a:pt x="807764" y="20588"/>
                      <a:pt x="807801" y="19869"/>
                      <a:pt x="807876" y="19274"/>
                    </a:cubicBezTo>
                    <a:cubicBezTo>
                      <a:pt x="807950" y="18678"/>
                      <a:pt x="808062" y="18182"/>
                      <a:pt x="808211" y="17785"/>
                    </a:cubicBezTo>
                    <a:cubicBezTo>
                      <a:pt x="808360" y="17389"/>
                      <a:pt x="808570" y="17041"/>
                      <a:pt x="808843" y="16744"/>
                    </a:cubicBezTo>
                    <a:cubicBezTo>
                      <a:pt x="809116" y="16446"/>
                      <a:pt x="809476" y="16148"/>
                      <a:pt x="809922" y="15851"/>
                    </a:cubicBezTo>
                    <a:lnTo>
                      <a:pt x="832098" y="1638"/>
                    </a:lnTo>
                    <a:cubicBezTo>
                      <a:pt x="832296" y="1489"/>
                      <a:pt x="832544" y="1365"/>
                      <a:pt x="832842" y="1266"/>
                    </a:cubicBezTo>
                    <a:cubicBezTo>
                      <a:pt x="833139" y="1166"/>
                      <a:pt x="833512" y="1067"/>
                      <a:pt x="833958" y="968"/>
                    </a:cubicBezTo>
                    <a:cubicBezTo>
                      <a:pt x="834404" y="869"/>
                      <a:pt x="834925" y="807"/>
                      <a:pt x="835521" y="782"/>
                    </a:cubicBezTo>
                    <a:cubicBezTo>
                      <a:pt x="836116" y="757"/>
                      <a:pt x="836860" y="745"/>
                      <a:pt x="837753" y="745"/>
                    </a:cubicBezTo>
                    <a:close/>
                    <a:moveTo>
                      <a:pt x="964778" y="0"/>
                    </a:moveTo>
                    <a:cubicBezTo>
                      <a:pt x="969243" y="0"/>
                      <a:pt x="973162" y="571"/>
                      <a:pt x="976535" y="1712"/>
                    </a:cubicBezTo>
                    <a:cubicBezTo>
                      <a:pt x="979909" y="2853"/>
                      <a:pt x="982724" y="4465"/>
                      <a:pt x="984981" y="6549"/>
                    </a:cubicBezTo>
                    <a:cubicBezTo>
                      <a:pt x="987239" y="8632"/>
                      <a:pt x="988925" y="11125"/>
                      <a:pt x="990042" y="14028"/>
                    </a:cubicBezTo>
                    <a:cubicBezTo>
                      <a:pt x="991158" y="16930"/>
                      <a:pt x="991716" y="20142"/>
                      <a:pt x="991716" y="23664"/>
                    </a:cubicBezTo>
                    <a:cubicBezTo>
                      <a:pt x="991716" y="26690"/>
                      <a:pt x="991319" y="29506"/>
                      <a:pt x="990525" y="32110"/>
                    </a:cubicBezTo>
                    <a:cubicBezTo>
                      <a:pt x="989732" y="34715"/>
                      <a:pt x="988566" y="37021"/>
                      <a:pt x="987028" y="39031"/>
                    </a:cubicBezTo>
                    <a:cubicBezTo>
                      <a:pt x="985490" y="41040"/>
                      <a:pt x="983605" y="42751"/>
                      <a:pt x="981372" y="44165"/>
                    </a:cubicBezTo>
                    <a:cubicBezTo>
                      <a:pt x="979140" y="45579"/>
                      <a:pt x="976560" y="46559"/>
                      <a:pt x="973633" y="47105"/>
                    </a:cubicBezTo>
                    <a:lnTo>
                      <a:pt x="973633" y="47253"/>
                    </a:lnTo>
                    <a:cubicBezTo>
                      <a:pt x="976957" y="47601"/>
                      <a:pt x="979996" y="48432"/>
                      <a:pt x="982749" y="49746"/>
                    </a:cubicBezTo>
                    <a:cubicBezTo>
                      <a:pt x="985502" y="51061"/>
                      <a:pt x="987871" y="52710"/>
                      <a:pt x="989855" y="54695"/>
                    </a:cubicBezTo>
                    <a:cubicBezTo>
                      <a:pt x="991840" y="56679"/>
                      <a:pt x="993390" y="58998"/>
                      <a:pt x="994506" y="61653"/>
                    </a:cubicBezTo>
                    <a:cubicBezTo>
                      <a:pt x="995623" y="64307"/>
                      <a:pt x="996181" y="67147"/>
                      <a:pt x="996181" y="70173"/>
                    </a:cubicBezTo>
                    <a:cubicBezTo>
                      <a:pt x="996181" y="74588"/>
                      <a:pt x="995412" y="78569"/>
                      <a:pt x="993874" y="82116"/>
                    </a:cubicBezTo>
                    <a:cubicBezTo>
                      <a:pt x="992336" y="85663"/>
                      <a:pt x="990128" y="88702"/>
                      <a:pt x="987251" y="91232"/>
                    </a:cubicBezTo>
                    <a:cubicBezTo>
                      <a:pt x="984374" y="93762"/>
                      <a:pt x="980827" y="95709"/>
                      <a:pt x="976610" y="97074"/>
                    </a:cubicBezTo>
                    <a:cubicBezTo>
                      <a:pt x="972393" y="98438"/>
                      <a:pt x="967631" y="99120"/>
                      <a:pt x="962322" y="99120"/>
                    </a:cubicBezTo>
                    <a:cubicBezTo>
                      <a:pt x="959098" y="99120"/>
                      <a:pt x="956084" y="98860"/>
                      <a:pt x="953281" y="98339"/>
                    </a:cubicBezTo>
                    <a:cubicBezTo>
                      <a:pt x="950478" y="97818"/>
                      <a:pt x="947985" y="97198"/>
                      <a:pt x="945802" y="96478"/>
                    </a:cubicBezTo>
                    <a:cubicBezTo>
                      <a:pt x="943619" y="95759"/>
                      <a:pt x="941809" y="95015"/>
                      <a:pt x="940370" y="94246"/>
                    </a:cubicBezTo>
                    <a:cubicBezTo>
                      <a:pt x="938931" y="93477"/>
                      <a:pt x="938026" y="92919"/>
                      <a:pt x="937654" y="92572"/>
                    </a:cubicBezTo>
                    <a:cubicBezTo>
                      <a:pt x="937282" y="92224"/>
                      <a:pt x="936997" y="91877"/>
                      <a:pt x="936798" y="91530"/>
                    </a:cubicBezTo>
                    <a:cubicBezTo>
                      <a:pt x="936600" y="91182"/>
                      <a:pt x="936426" y="90761"/>
                      <a:pt x="936277" y="90265"/>
                    </a:cubicBezTo>
                    <a:cubicBezTo>
                      <a:pt x="936129" y="89769"/>
                      <a:pt x="936017" y="89161"/>
                      <a:pt x="935942" y="88442"/>
                    </a:cubicBezTo>
                    <a:cubicBezTo>
                      <a:pt x="935868" y="87722"/>
                      <a:pt x="935831" y="86842"/>
                      <a:pt x="935831" y="85800"/>
                    </a:cubicBezTo>
                    <a:cubicBezTo>
                      <a:pt x="935831" y="84014"/>
                      <a:pt x="936009" y="82774"/>
                      <a:pt x="936365" y="82079"/>
                    </a:cubicBezTo>
                    <a:cubicBezTo>
                      <a:pt x="936721" y="81385"/>
                      <a:pt x="937230" y="81037"/>
                      <a:pt x="937892" y="81037"/>
                    </a:cubicBezTo>
                    <a:cubicBezTo>
                      <a:pt x="938350" y="81037"/>
                      <a:pt x="939254" y="81434"/>
                      <a:pt x="940602" y="82228"/>
                    </a:cubicBezTo>
                    <a:cubicBezTo>
                      <a:pt x="941950" y="83022"/>
                      <a:pt x="943681" y="83878"/>
                      <a:pt x="945793" y="84795"/>
                    </a:cubicBezTo>
                    <a:cubicBezTo>
                      <a:pt x="947905" y="85713"/>
                      <a:pt x="950374" y="86569"/>
                      <a:pt x="953198" y="87363"/>
                    </a:cubicBezTo>
                    <a:cubicBezTo>
                      <a:pt x="956022" y="88156"/>
                      <a:pt x="959165" y="88553"/>
                      <a:pt x="962626" y="88553"/>
                    </a:cubicBezTo>
                    <a:cubicBezTo>
                      <a:pt x="965984" y="88553"/>
                      <a:pt x="968936" y="88132"/>
                      <a:pt x="971480" y="87288"/>
                    </a:cubicBezTo>
                    <a:cubicBezTo>
                      <a:pt x="974025" y="86445"/>
                      <a:pt x="976162" y="85254"/>
                      <a:pt x="977893" y="83716"/>
                    </a:cubicBezTo>
                    <a:cubicBezTo>
                      <a:pt x="979623" y="82178"/>
                      <a:pt x="980921" y="80355"/>
                      <a:pt x="981786" y="78247"/>
                    </a:cubicBezTo>
                    <a:cubicBezTo>
                      <a:pt x="982651" y="76138"/>
                      <a:pt x="983084" y="73844"/>
                      <a:pt x="983084" y="71364"/>
                    </a:cubicBezTo>
                    <a:cubicBezTo>
                      <a:pt x="983084" y="68635"/>
                      <a:pt x="982533" y="66179"/>
                      <a:pt x="981432" y="63997"/>
                    </a:cubicBezTo>
                    <a:cubicBezTo>
                      <a:pt x="980330" y="61814"/>
                      <a:pt x="978716" y="59929"/>
                      <a:pt x="976590" y="58341"/>
                    </a:cubicBezTo>
                    <a:cubicBezTo>
                      <a:pt x="974464" y="56754"/>
                      <a:pt x="971851" y="55538"/>
                      <a:pt x="968751" y="54695"/>
                    </a:cubicBezTo>
                    <a:cubicBezTo>
                      <a:pt x="965651" y="53851"/>
                      <a:pt x="962129" y="53430"/>
                      <a:pt x="958183" y="53430"/>
                    </a:cubicBezTo>
                    <a:lnTo>
                      <a:pt x="948730" y="53430"/>
                    </a:lnTo>
                    <a:cubicBezTo>
                      <a:pt x="948320" y="53430"/>
                      <a:pt x="947923" y="53343"/>
                      <a:pt x="947539" y="53169"/>
                    </a:cubicBezTo>
                    <a:cubicBezTo>
                      <a:pt x="947155" y="52996"/>
                      <a:pt x="946822" y="52710"/>
                      <a:pt x="946540" y="52314"/>
                    </a:cubicBezTo>
                    <a:cubicBezTo>
                      <a:pt x="946258" y="51917"/>
                      <a:pt x="946028" y="51396"/>
                      <a:pt x="945848" y="50751"/>
                    </a:cubicBezTo>
                    <a:cubicBezTo>
                      <a:pt x="945669" y="50106"/>
                      <a:pt x="945579" y="49263"/>
                      <a:pt x="945579" y="48221"/>
                    </a:cubicBezTo>
                    <a:cubicBezTo>
                      <a:pt x="945579" y="47278"/>
                      <a:pt x="945654" y="46497"/>
                      <a:pt x="945802" y="45877"/>
                    </a:cubicBezTo>
                    <a:cubicBezTo>
                      <a:pt x="945951" y="45257"/>
                      <a:pt x="946162" y="44761"/>
                      <a:pt x="946435" y="44388"/>
                    </a:cubicBezTo>
                    <a:cubicBezTo>
                      <a:pt x="946708" y="44016"/>
                      <a:pt x="947018" y="43744"/>
                      <a:pt x="947365" y="43570"/>
                    </a:cubicBezTo>
                    <a:cubicBezTo>
                      <a:pt x="947712" y="43396"/>
                      <a:pt x="948109" y="43309"/>
                      <a:pt x="948556" y="43309"/>
                    </a:cubicBezTo>
                    <a:lnTo>
                      <a:pt x="956964" y="43309"/>
                    </a:lnTo>
                    <a:cubicBezTo>
                      <a:pt x="960239" y="43309"/>
                      <a:pt x="963178" y="42888"/>
                      <a:pt x="965783" y="42044"/>
                    </a:cubicBezTo>
                    <a:cubicBezTo>
                      <a:pt x="968387" y="41201"/>
                      <a:pt x="970595" y="39986"/>
                      <a:pt x="972405" y="38398"/>
                    </a:cubicBezTo>
                    <a:cubicBezTo>
                      <a:pt x="974216" y="36811"/>
                      <a:pt x="975605" y="34913"/>
                      <a:pt x="976573" y="32705"/>
                    </a:cubicBezTo>
                    <a:cubicBezTo>
                      <a:pt x="977540" y="30498"/>
                      <a:pt x="978024" y="28030"/>
                      <a:pt x="978024" y="25301"/>
                    </a:cubicBezTo>
                    <a:cubicBezTo>
                      <a:pt x="978024" y="23317"/>
                      <a:pt x="977701" y="21419"/>
                      <a:pt x="977056" y="19609"/>
                    </a:cubicBezTo>
                    <a:cubicBezTo>
                      <a:pt x="976411" y="17798"/>
                      <a:pt x="975444" y="16223"/>
                      <a:pt x="974154" y="14883"/>
                    </a:cubicBezTo>
                    <a:cubicBezTo>
                      <a:pt x="972864" y="13544"/>
                      <a:pt x="971215" y="12490"/>
                      <a:pt x="969206" y="11721"/>
                    </a:cubicBezTo>
                    <a:cubicBezTo>
                      <a:pt x="967196" y="10952"/>
                      <a:pt x="964877" y="10567"/>
                      <a:pt x="962248" y="10567"/>
                    </a:cubicBezTo>
                    <a:cubicBezTo>
                      <a:pt x="959371" y="10567"/>
                      <a:pt x="956729" y="11001"/>
                      <a:pt x="954323" y="11870"/>
                    </a:cubicBezTo>
                    <a:cubicBezTo>
                      <a:pt x="951917" y="12738"/>
                      <a:pt x="949771" y="13668"/>
                      <a:pt x="947886" y="14660"/>
                    </a:cubicBezTo>
                    <a:cubicBezTo>
                      <a:pt x="946001" y="15652"/>
                      <a:pt x="944438" y="16582"/>
                      <a:pt x="943198" y="17451"/>
                    </a:cubicBezTo>
                    <a:cubicBezTo>
                      <a:pt x="941958" y="18319"/>
                      <a:pt x="941089" y="18753"/>
                      <a:pt x="940593" y="18753"/>
                    </a:cubicBezTo>
                    <a:cubicBezTo>
                      <a:pt x="940246" y="18753"/>
                      <a:pt x="939936" y="18691"/>
                      <a:pt x="939663" y="18567"/>
                    </a:cubicBezTo>
                    <a:cubicBezTo>
                      <a:pt x="939390" y="18443"/>
                      <a:pt x="939167" y="18195"/>
                      <a:pt x="938993" y="17823"/>
                    </a:cubicBezTo>
                    <a:cubicBezTo>
                      <a:pt x="938820" y="17451"/>
                      <a:pt x="938696" y="16930"/>
                      <a:pt x="938621" y="16260"/>
                    </a:cubicBezTo>
                    <a:cubicBezTo>
                      <a:pt x="938547" y="15590"/>
                      <a:pt x="938510" y="14710"/>
                      <a:pt x="938510" y="13618"/>
                    </a:cubicBezTo>
                    <a:cubicBezTo>
                      <a:pt x="938510" y="12874"/>
                      <a:pt x="938535" y="12217"/>
                      <a:pt x="938584" y="11646"/>
                    </a:cubicBezTo>
                    <a:cubicBezTo>
                      <a:pt x="938634" y="11076"/>
                      <a:pt x="938733" y="10580"/>
                      <a:pt x="938882" y="10158"/>
                    </a:cubicBezTo>
                    <a:cubicBezTo>
                      <a:pt x="939031" y="9736"/>
                      <a:pt x="939204" y="9352"/>
                      <a:pt x="939403" y="9005"/>
                    </a:cubicBezTo>
                    <a:cubicBezTo>
                      <a:pt x="939601" y="8657"/>
                      <a:pt x="939936" y="8248"/>
                      <a:pt x="940407" y="7777"/>
                    </a:cubicBezTo>
                    <a:cubicBezTo>
                      <a:pt x="940879" y="7305"/>
                      <a:pt x="941834" y="6623"/>
                      <a:pt x="943272" y="5730"/>
                    </a:cubicBezTo>
                    <a:cubicBezTo>
                      <a:pt x="944711" y="4837"/>
                      <a:pt x="946484" y="3957"/>
                      <a:pt x="948593" y="3089"/>
                    </a:cubicBezTo>
                    <a:cubicBezTo>
                      <a:pt x="950701" y="2220"/>
                      <a:pt x="953132" y="1489"/>
                      <a:pt x="955885" y="893"/>
                    </a:cubicBezTo>
                    <a:cubicBezTo>
                      <a:pt x="958639" y="298"/>
                      <a:pt x="961603" y="0"/>
                      <a:pt x="964778" y="0"/>
                    </a:cubicBezTo>
                    <a:close/>
                    <a:moveTo>
                      <a:pt x="901079" y="0"/>
                    </a:moveTo>
                    <a:cubicBezTo>
                      <a:pt x="907181" y="0"/>
                      <a:pt x="912304" y="1079"/>
                      <a:pt x="916446" y="3237"/>
                    </a:cubicBezTo>
                    <a:cubicBezTo>
                      <a:pt x="920588" y="5395"/>
                      <a:pt x="923925" y="8570"/>
                      <a:pt x="926455" y="12762"/>
                    </a:cubicBezTo>
                    <a:cubicBezTo>
                      <a:pt x="928985" y="16954"/>
                      <a:pt x="930783" y="22114"/>
                      <a:pt x="931850" y="28241"/>
                    </a:cubicBezTo>
                    <a:cubicBezTo>
                      <a:pt x="932916" y="34367"/>
                      <a:pt x="933450" y="41399"/>
                      <a:pt x="933450" y="49337"/>
                    </a:cubicBezTo>
                    <a:cubicBezTo>
                      <a:pt x="933450" y="56729"/>
                      <a:pt x="932867" y="63476"/>
                      <a:pt x="931701" y="69578"/>
                    </a:cubicBezTo>
                    <a:cubicBezTo>
                      <a:pt x="930535" y="75680"/>
                      <a:pt x="928600" y="80926"/>
                      <a:pt x="925897" y="85316"/>
                    </a:cubicBezTo>
                    <a:cubicBezTo>
                      <a:pt x="923193" y="89707"/>
                      <a:pt x="919658" y="93105"/>
                      <a:pt x="915293" y="95511"/>
                    </a:cubicBezTo>
                    <a:cubicBezTo>
                      <a:pt x="910927" y="97917"/>
                      <a:pt x="905544" y="99120"/>
                      <a:pt x="899145" y="99120"/>
                    </a:cubicBezTo>
                    <a:cubicBezTo>
                      <a:pt x="893092" y="99120"/>
                      <a:pt x="887995" y="98041"/>
                      <a:pt x="883853" y="95883"/>
                    </a:cubicBezTo>
                    <a:cubicBezTo>
                      <a:pt x="879710" y="93725"/>
                      <a:pt x="876374" y="90550"/>
                      <a:pt x="873844" y="86358"/>
                    </a:cubicBezTo>
                    <a:cubicBezTo>
                      <a:pt x="871314" y="82166"/>
                      <a:pt x="869516" y="77007"/>
                      <a:pt x="868449" y="70880"/>
                    </a:cubicBezTo>
                    <a:cubicBezTo>
                      <a:pt x="867382" y="64753"/>
                      <a:pt x="866849" y="57721"/>
                      <a:pt x="866849" y="49783"/>
                    </a:cubicBezTo>
                    <a:cubicBezTo>
                      <a:pt x="866849" y="42441"/>
                      <a:pt x="867444" y="35707"/>
                      <a:pt x="868635" y="29580"/>
                    </a:cubicBezTo>
                    <a:cubicBezTo>
                      <a:pt x="869826" y="23453"/>
                      <a:pt x="871760" y="18195"/>
                      <a:pt x="874439" y="13804"/>
                    </a:cubicBezTo>
                    <a:cubicBezTo>
                      <a:pt x="877118" y="9414"/>
                      <a:pt x="880640" y="6016"/>
                      <a:pt x="885006" y="3610"/>
                    </a:cubicBezTo>
                    <a:cubicBezTo>
                      <a:pt x="889372" y="1203"/>
                      <a:pt x="894729" y="0"/>
                      <a:pt x="901079" y="0"/>
                    </a:cubicBezTo>
                    <a:close/>
                    <a:moveTo>
                      <a:pt x="598586" y="0"/>
                    </a:moveTo>
                    <a:cubicBezTo>
                      <a:pt x="605680" y="0"/>
                      <a:pt x="611857" y="1067"/>
                      <a:pt x="617115" y="3200"/>
                    </a:cubicBezTo>
                    <a:cubicBezTo>
                      <a:pt x="622374" y="5333"/>
                      <a:pt x="626752" y="8446"/>
                      <a:pt x="630250" y="12539"/>
                    </a:cubicBezTo>
                    <a:cubicBezTo>
                      <a:pt x="633747" y="16632"/>
                      <a:pt x="636351" y="21692"/>
                      <a:pt x="638063" y="27720"/>
                    </a:cubicBezTo>
                    <a:cubicBezTo>
                      <a:pt x="639775" y="33747"/>
                      <a:pt x="640630" y="40655"/>
                      <a:pt x="640630" y="48444"/>
                    </a:cubicBezTo>
                    <a:cubicBezTo>
                      <a:pt x="640630" y="56233"/>
                      <a:pt x="639712" y="63252"/>
                      <a:pt x="637877" y="69503"/>
                    </a:cubicBezTo>
                    <a:cubicBezTo>
                      <a:pt x="636041" y="75754"/>
                      <a:pt x="633300" y="81075"/>
                      <a:pt x="629654" y="85465"/>
                    </a:cubicBezTo>
                    <a:cubicBezTo>
                      <a:pt x="626008" y="89855"/>
                      <a:pt x="621431" y="93229"/>
                      <a:pt x="615925" y="95585"/>
                    </a:cubicBezTo>
                    <a:cubicBezTo>
                      <a:pt x="610418" y="97942"/>
                      <a:pt x="603994" y="99120"/>
                      <a:pt x="596652" y="99120"/>
                    </a:cubicBezTo>
                    <a:cubicBezTo>
                      <a:pt x="589409" y="99120"/>
                      <a:pt x="583145" y="98041"/>
                      <a:pt x="577862" y="95883"/>
                    </a:cubicBezTo>
                    <a:cubicBezTo>
                      <a:pt x="572579" y="93725"/>
                      <a:pt x="568213" y="90587"/>
                      <a:pt x="564765" y="86470"/>
                    </a:cubicBezTo>
                    <a:cubicBezTo>
                      <a:pt x="561317" y="82352"/>
                      <a:pt x="558750" y="77242"/>
                      <a:pt x="557063" y="71140"/>
                    </a:cubicBezTo>
                    <a:cubicBezTo>
                      <a:pt x="555377" y="65038"/>
                      <a:pt x="554533" y="58019"/>
                      <a:pt x="554533" y="50081"/>
                    </a:cubicBezTo>
                    <a:cubicBezTo>
                      <a:pt x="554533" y="42491"/>
                      <a:pt x="555451" y="35595"/>
                      <a:pt x="557287" y="29394"/>
                    </a:cubicBezTo>
                    <a:cubicBezTo>
                      <a:pt x="559122" y="23193"/>
                      <a:pt x="561875" y="17922"/>
                      <a:pt x="565546" y="13581"/>
                    </a:cubicBezTo>
                    <a:cubicBezTo>
                      <a:pt x="569218" y="9240"/>
                      <a:pt x="573806" y="5892"/>
                      <a:pt x="579313" y="3535"/>
                    </a:cubicBezTo>
                    <a:cubicBezTo>
                      <a:pt x="584820" y="1179"/>
                      <a:pt x="591244" y="0"/>
                      <a:pt x="598586" y="0"/>
                    </a:cubicBezTo>
                    <a:close/>
                    <a:moveTo>
                      <a:pt x="160436" y="0"/>
                    </a:moveTo>
                    <a:cubicBezTo>
                      <a:pt x="167530" y="0"/>
                      <a:pt x="173707" y="1067"/>
                      <a:pt x="178965" y="3200"/>
                    </a:cubicBezTo>
                    <a:cubicBezTo>
                      <a:pt x="184224" y="5333"/>
                      <a:pt x="188602" y="8446"/>
                      <a:pt x="192099" y="12539"/>
                    </a:cubicBezTo>
                    <a:cubicBezTo>
                      <a:pt x="195597" y="16632"/>
                      <a:pt x="198201" y="21692"/>
                      <a:pt x="199913" y="27720"/>
                    </a:cubicBezTo>
                    <a:cubicBezTo>
                      <a:pt x="201624" y="33747"/>
                      <a:pt x="202480" y="40655"/>
                      <a:pt x="202480" y="48444"/>
                    </a:cubicBezTo>
                    <a:cubicBezTo>
                      <a:pt x="202480" y="56233"/>
                      <a:pt x="201562" y="63252"/>
                      <a:pt x="199727" y="69503"/>
                    </a:cubicBezTo>
                    <a:cubicBezTo>
                      <a:pt x="197891" y="75754"/>
                      <a:pt x="195150" y="81075"/>
                      <a:pt x="191504" y="85465"/>
                    </a:cubicBezTo>
                    <a:cubicBezTo>
                      <a:pt x="187858" y="89855"/>
                      <a:pt x="183281" y="93229"/>
                      <a:pt x="177775" y="95585"/>
                    </a:cubicBezTo>
                    <a:cubicBezTo>
                      <a:pt x="172268" y="97942"/>
                      <a:pt x="165844" y="99120"/>
                      <a:pt x="158501" y="99120"/>
                    </a:cubicBezTo>
                    <a:cubicBezTo>
                      <a:pt x="151259" y="99120"/>
                      <a:pt x="144995" y="98041"/>
                      <a:pt x="139712" y="95883"/>
                    </a:cubicBezTo>
                    <a:cubicBezTo>
                      <a:pt x="134429" y="93725"/>
                      <a:pt x="130063" y="90587"/>
                      <a:pt x="126615" y="86470"/>
                    </a:cubicBezTo>
                    <a:cubicBezTo>
                      <a:pt x="123167" y="82352"/>
                      <a:pt x="120600" y="77242"/>
                      <a:pt x="118913" y="71140"/>
                    </a:cubicBezTo>
                    <a:cubicBezTo>
                      <a:pt x="117226" y="65038"/>
                      <a:pt x="116383" y="58019"/>
                      <a:pt x="116383" y="50081"/>
                    </a:cubicBezTo>
                    <a:cubicBezTo>
                      <a:pt x="116383" y="42491"/>
                      <a:pt x="117301" y="35595"/>
                      <a:pt x="119136" y="29394"/>
                    </a:cubicBezTo>
                    <a:cubicBezTo>
                      <a:pt x="120972" y="23193"/>
                      <a:pt x="123725" y="17922"/>
                      <a:pt x="127396" y="13581"/>
                    </a:cubicBezTo>
                    <a:cubicBezTo>
                      <a:pt x="131068" y="9240"/>
                      <a:pt x="135656" y="5892"/>
                      <a:pt x="141163" y="3535"/>
                    </a:cubicBezTo>
                    <a:cubicBezTo>
                      <a:pt x="146670" y="1179"/>
                      <a:pt x="153094" y="0"/>
                      <a:pt x="160436"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752827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Technical case study</a:t>
            </a:r>
          </a:p>
        </p:txBody>
      </p:sp>
      <p:pic>
        <p:nvPicPr>
          <p:cNvPr id="5" name="Content Placeholder 4"/>
          <p:cNvPicPr>
            <a:picLocks noGrp="1" noChangeAspect="1"/>
          </p:cNvPicPr>
          <p:nvPr>
            <p:ph idx="1"/>
          </p:nvPr>
        </p:nvPicPr>
        <p:blipFill>
          <a:blip r:embed="rId2"/>
          <a:stretch>
            <a:fillRect/>
          </a:stretch>
        </p:blipFill>
        <p:spPr>
          <a:xfrm>
            <a:off x="2270449" y="1675448"/>
            <a:ext cx="7651102" cy="4351338"/>
          </a:xfrm>
          <a:prstGeom prst="rect">
            <a:avLst/>
          </a:prstGeom>
        </p:spPr>
      </p:pic>
      <p:sp>
        <p:nvSpPr>
          <p:cNvPr id="4" name="Rectangle 3"/>
          <p:cNvSpPr/>
          <p:nvPr/>
        </p:nvSpPr>
        <p:spPr>
          <a:xfrm>
            <a:off x="3060926" y="6117415"/>
            <a:ext cx="6039667" cy="523220"/>
          </a:xfrm>
          <a:prstGeom prst="rect">
            <a:avLst/>
          </a:prstGeom>
        </p:spPr>
        <p:txBody>
          <a:bodyPr wrap="none">
            <a:spAutoFit/>
          </a:bodyPr>
          <a:lstStyle/>
          <a:p>
            <a:pPr algn="ctr"/>
            <a:r>
              <a:rPr lang="en-US" sz="2800" dirty="0">
                <a:hlinkClick r:id="rId3"/>
              </a:rPr>
              <a:t>https://aka.ms/ingenu2azurecasestudy</a:t>
            </a:r>
            <a:endParaRPr lang="en-US" sz="2800" dirty="0"/>
          </a:p>
        </p:txBody>
      </p:sp>
    </p:spTree>
    <p:extLst>
      <p:ext uri="{BB962C8B-B14F-4D97-AF65-F5344CB8AC3E}">
        <p14:creationId xmlns:p14="http://schemas.microsoft.com/office/powerpoint/2010/main" val="2982460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2"/>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3"/>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err="1">
                  <a:solidFill>
                    <a:srgbClr val="000000"/>
                  </a:solidFill>
                </a:rPr>
                <a:t>ingenuweb</a:t>
              </a:r>
              <a:endParaRPr lang="en-US" sz="1050" b="1" dirty="0">
                <a:solidFill>
                  <a:srgbClr val="000000"/>
                </a:solidFill>
              </a:endParaRP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33" name="Power BI Collection"/>
          <p:cNvGrpSpPr/>
          <p:nvPr/>
        </p:nvGrpSpPr>
        <p:grpSpPr>
          <a:xfrm>
            <a:off x="5391020" y="707645"/>
            <a:ext cx="2616821" cy="980083"/>
            <a:chOff x="1392571" y="1568740"/>
            <a:chExt cx="2420310" cy="886691"/>
          </a:xfrm>
        </p:grpSpPr>
        <p:sp>
          <p:nvSpPr>
            <p:cNvPr id="34" name="Rectangle: Rounded Corners 33"/>
            <p:cNvSpPr/>
            <p:nvPr/>
          </p:nvSpPr>
          <p:spPr>
            <a:xfrm>
              <a:off x="1392571" y="1568740"/>
              <a:ext cx="2420310" cy="886691"/>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5"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6" name="Rectangle 35"/>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Collection</a:t>
              </a:r>
              <a:br>
                <a:rPr lang="en-US" sz="900" dirty="0">
                  <a:solidFill>
                    <a:srgbClr val="000000"/>
                  </a:solidFill>
                </a:rPr>
              </a:br>
              <a:r>
                <a:rPr lang="en-US" sz="1050" b="1" dirty="0" err="1">
                  <a:solidFill>
                    <a:srgbClr val="000000"/>
                  </a:solidFill>
                </a:rPr>
                <a:t>ingenucollection</a:t>
              </a:r>
              <a:endParaRPr lang="en-US" sz="1050" b="1" dirty="0">
                <a:solidFill>
                  <a:srgbClr val="000000"/>
                </a:solidFill>
              </a:endParaRPr>
            </a:p>
          </p:txBody>
        </p:sp>
      </p:grpSp>
      <p:grpSp>
        <p:nvGrpSpPr>
          <p:cNvPr id="29" name="Power BI Workspace"/>
          <p:cNvGrpSpPr/>
          <p:nvPr/>
        </p:nvGrpSpPr>
        <p:grpSpPr>
          <a:xfrm>
            <a:off x="5723187" y="1022999"/>
            <a:ext cx="2263992" cy="646855"/>
            <a:chOff x="1392571" y="1568740"/>
            <a:chExt cx="2093976" cy="585216"/>
          </a:xfrm>
        </p:grpSpPr>
        <p:sp>
          <p:nvSpPr>
            <p:cNvPr id="30" name="Rectangle: Rounded Corners 29"/>
            <p:cNvSpPr/>
            <p:nvPr/>
          </p:nvSpPr>
          <p:spPr>
            <a:xfrm>
              <a:off x="1392571" y="1568740"/>
              <a:ext cx="2093976" cy="58521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1"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2" name="Rectangle 31"/>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Workspace</a:t>
              </a:r>
              <a:br>
                <a:rPr lang="en-US" sz="900" dirty="0">
                  <a:solidFill>
                    <a:srgbClr val="000000"/>
                  </a:solidFill>
                </a:rPr>
              </a:br>
              <a:r>
                <a:rPr lang="en-US" sz="1050" b="1" dirty="0">
                  <a:solidFill>
                    <a:srgbClr val="000000"/>
                  </a:solidFill>
                </a:rPr>
                <a:t>Dynamic GUID</a:t>
              </a:r>
            </a:p>
          </p:txBody>
        </p:sp>
      </p:grpSp>
      <p:grpSp>
        <p:nvGrpSpPr>
          <p:cNvPr id="25" name="Power BI Report"/>
          <p:cNvGrpSpPr/>
          <p:nvPr/>
        </p:nvGrpSpPr>
        <p:grpSpPr>
          <a:xfrm>
            <a:off x="6061358" y="1336626"/>
            <a:ext cx="1906218" cy="314706"/>
            <a:chOff x="1392572" y="1568741"/>
            <a:chExt cx="1778468" cy="293615"/>
          </a:xfrm>
        </p:grpSpPr>
        <p:sp>
          <p:nvSpPr>
            <p:cNvPr id="26" name="Rectangle: Rounded Corners 25"/>
            <p:cNvSpPr/>
            <p:nvPr/>
          </p:nvSpPr>
          <p:spPr>
            <a:xfrm>
              <a:off x="1392572" y="1568741"/>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28" name="Rectangle 27"/>
            <p:cNvSpPr/>
            <p:nvPr/>
          </p:nvSpPr>
          <p:spPr>
            <a:xfrm>
              <a:off x="1698722" y="156874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Report</a:t>
              </a:r>
              <a:br>
                <a:rPr lang="en-US" sz="1050" dirty="0">
                  <a:solidFill>
                    <a:srgbClr val="000000"/>
                  </a:solidFill>
                </a:rPr>
              </a:br>
              <a:r>
                <a:rPr lang="en-US" sz="1050" b="1" dirty="0">
                  <a:solidFill>
                    <a:srgbClr val="000000"/>
                  </a:solidFill>
                </a:rPr>
                <a:t>Temperature Chart</a:t>
              </a:r>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5"/>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grpSp>
        <p:nvGrpSpPr>
          <p:cNvPr id="41" name="Azure Function Cloud to Device"/>
          <p:cNvGrpSpPr/>
          <p:nvPr/>
        </p:nvGrpSpPr>
        <p:grpSpPr>
          <a:xfrm>
            <a:off x="8074400" y="2453568"/>
            <a:ext cx="1906218" cy="314706"/>
            <a:chOff x="2389459" y="3085808"/>
            <a:chExt cx="1778468" cy="293615"/>
          </a:xfrm>
        </p:grpSpPr>
        <p:sp>
          <p:nvSpPr>
            <p:cNvPr id="18" name="Rectangle: Rounded Corners 17"/>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9" name="Rectangle 18"/>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EventHub2IntellectRestJS</a:t>
              </a:r>
            </a:p>
          </p:txBody>
        </p:sp>
        <p:grpSp>
          <p:nvGrpSpPr>
            <p:cNvPr id="20" name="Funtcion Logo"/>
            <p:cNvGrpSpPr>
              <a:grpSpLocks noChangeAspect="1"/>
            </p:cNvGrpSpPr>
            <p:nvPr/>
          </p:nvGrpSpPr>
          <p:grpSpPr>
            <a:xfrm>
              <a:off x="2441950" y="3145690"/>
              <a:ext cx="201168" cy="173848"/>
              <a:chOff x="2017062" y="1766185"/>
              <a:chExt cx="269889" cy="233236"/>
            </a:xfrm>
          </p:grpSpPr>
          <p:sp>
            <p:nvSpPr>
              <p:cNvPr id="21" name="Freeform: Shape 20"/>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 name="Freeform: Shape 21"/>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3" name="Freeform: Shape 22"/>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4" name="Freeform: Shape 23"/>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675519" y="2894772"/>
            <a:ext cx="923956"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7" name="Power BI SQL Query"/>
          <p:cNvSpPr/>
          <p:nvPr/>
        </p:nvSpPr>
        <p:spPr>
          <a:xfrm rot="5400000">
            <a:off x="6546653" y="2416061"/>
            <a:ext cx="188138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34" name="Function Receive Event Hub"/>
          <p:cNvSpPr/>
          <p:nvPr/>
        </p:nvSpPr>
        <p:spPr>
          <a:xfrm rot="5400000">
            <a:off x="9214776" y="2953660"/>
            <a:ext cx="671809"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RECEIVE</a:t>
            </a:r>
          </a:p>
        </p:txBody>
      </p:sp>
      <p:sp>
        <p:nvSpPr>
          <p:cNvPr id="126" name="Function REST Post"/>
          <p:cNvSpPr/>
          <p:nvPr/>
        </p:nvSpPr>
        <p:spPr>
          <a:xfrm rot="5400000">
            <a:off x="8632048" y="3699706"/>
            <a:ext cx="2400300"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POST</a:t>
            </a:r>
          </a:p>
        </p:txBody>
      </p:sp>
      <p:sp>
        <p:nvSpPr>
          <p:cNvPr id="132" name="Downlink"/>
          <p:cNvSpPr/>
          <p:nvPr/>
        </p:nvSpPr>
        <p:spPr>
          <a:xfrm rot="5400000">
            <a:off x="9729055" y="5702272"/>
            <a:ext cx="662286"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DOWNLINK</a:t>
            </a:r>
          </a:p>
        </p:txBody>
      </p:sp>
      <p:sp>
        <p:nvSpPr>
          <p:cNvPr id="47"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Tree>
    <p:extLst>
      <p:ext uri="{BB962C8B-B14F-4D97-AF65-F5344CB8AC3E}">
        <p14:creationId xmlns:p14="http://schemas.microsoft.com/office/powerpoint/2010/main" val="75130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2"/>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3"/>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err="1">
                  <a:solidFill>
                    <a:srgbClr val="000000"/>
                  </a:solidFill>
                </a:rPr>
                <a:t>ingenuweb</a:t>
              </a:r>
              <a:endParaRPr lang="en-US" sz="1050" b="1" dirty="0">
                <a:solidFill>
                  <a:srgbClr val="000000"/>
                </a:solidFill>
              </a:endParaRP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33" name="Power BI Collection"/>
          <p:cNvGrpSpPr/>
          <p:nvPr/>
        </p:nvGrpSpPr>
        <p:grpSpPr>
          <a:xfrm>
            <a:off x="5391020" y="707645"/>
            <a:ext cx="2616821" cy="980083"/>
            <a:chOff x="1392571" y="1568740"/>
            <a:chExt cx="2420310" cy="886691"/>
          </a:xfrm>
        </p:grpSpPr>
        <p:sp>
          <p:nvSpPr>
            <p:cNvPr id="34" name="Rectangle: Rounded Corners 33"/>
            <p:cNvSpPr/>
            <p:nvPr/>
          </p:nvSpPr>
          <p:spPr>
            <a:xfrm>
              <a:off x="1392571" y="1568740"/>
              <a:ext cx="2420310" cy="886691"/>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5"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6" name="Rectangle 35"/>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Collection</a:t>
              </a:r>
              <a:br>
                <a:rPr lang="en-US" sz="900" dirty="0">
                  <a:solidFill>
                    <a:srgbClr val="000000"/>
                  </a:solidFill>
                </a:rPr>
              </a:br>
              <a:r>
                <a:rPr lang="en-US" sz="1050" b="1" dirty="0" err="1">
                  <a:solidFill>
                    <a:srgbClr val="000000"/>
                  </a:solidFill>
                </a:rPr>
                <a:t>ingenucollection</a:t>
              </a:r>
              <a:endParaRPr lang="en-US" sz="1050" b="1" dirty="0">
                <a:solidFill>
                  <a:srgbClr val="000000"/>
                </a:solidFill>
              </a:endParaRPr>
            </a:p>
          </p:txBody>
        </p:sp>
      </p:grpSp>
      <p:grpSp>
        <p:nvGrpSpPr>
          <p:cNvPr id="29" name="Power BI Workspace"/>
          <p:cNvGrpSpPr/>
          <p:nvPr/>
        </p:nvGrpSpPr>
        <p:grpSpPr>
          <a:xfrm>
            <a:off x="5723187" y="1022999"/>
            <a:ext cx="2263992" cy="646855"/>
            <a:chOff x="1392571" y="1568740"/>
            <a:chExt cx="2093976" cy="585216"/>
          </a:xfrm>
        </p:grpSpPr>
        <p:sp>
          <p:nvSpPr>
            <p:cNvPr id="30" name="Rectangle: Rounded Corners 29"/>
            <p:cNvSpPr/>
            <p:nvPr/>
          </p:nvSpPr>
          <p:spPr>
            <a:xfrm>
              <a:off x="1392571" y="1568740"/>
              <a:ext cx="2093976" cy="58521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1"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2" name="Rectangle 31"/>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Workspace</a:t>
              </a:r>
              <a:br>
                <a:rPr lang="en-US" sz="900" dirty="0">
                  <a:solidFill>
                    <a:srgbClr val="000000"/>
                  </a:solidFill>
                </a:rPr>
              </a:br>
              <a:r>
                <a:rPr lang="en-US" sz="1050" b="1" dirty="0">
                  <a:solidFill>
                    <a:srgbClr val="000000"/>
                  </a:solidFill>
                </a:rPr>
                <a:t>Dynamic GUID</a:t>
              </a:r>
            </a:p>
          </p:txBody>
        </p:sp>
      </p:grpSp>
      <p:grpSp>
        <p:nvGrpSpPr>
          <p:cNvPr id="25" name="Power BI Report"/>
          <p:cNvGrpSpPr/>
          <p:nvPr/>
        </p:nvGrpSpPr>
        <p:grpSpPr>
          <a:xfrm>
            <a:off x="6061358" y="1336626"/>
            <a:ext cx="1906218" cy="314706"/>
            <a:chOff x="1392572" y="1568741"/>
            <a:chExt cx="1778468" cy="293615"/>
          </a:xfrm>
        </p:grpSpPr>
        <p:sp>
          <p:nvSpPr>
            <p:cNvPr id="26" name="Rectangle: Rounded Corners 25"/>
            <p:cNvSpPr/>
            <p:nvPr/>
          </p:nvSpPr>
          <p:spPr>
            <a:xfrm>
              <a:off x="1392572" y="1568741"/>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28" name="Rectangle 27"/>
            <p:cNvSpPr/>
            <p:nvPr/>
          </p:nvSpPr>
          <p:spPr>
            <a:xfrm>
              <a:off x="1698722" y="156874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Report</a:t>
              </a:r>
              <a:br>
                <a:rPr lang="en-US" sz="1050" dirty="0">
                  <a:solidFill>
                    <a:srgbClr val="000000"/>
                  </a:solidFill>
                </a:rPr>
              </a:br>
              <a:r>
                <a:rPr lang="en-US" sz="1050" b="1" dirty="0">
                  <a:solidFill>
                    <a:srgbClr val="000000"/>
                  </a:solidFill>
                </a:rPr>
                <a:t>Temperature Chart</a:t>
              </a:r>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5"/>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grpSp>
        <p:nvGrpSpPr>
          <p:cNvPr id="41" name="Azure Function Cloud to Device"/>
          <p:cNvGrpSpPr/>
          <p:nvPr/>
        </p:nvGrpSpPr>
        <p:grpSpPr>
          <a:xfrm>
            <a:off x="8074400" y="2453568"/>
            <a:ext cx="1906218" cy="314706"/>
            <a:chOff x="2389459" y="3085808"/>
            <a:chExt cx="1778468" cy="293615"/>
          </a:xfrm>
        </p:grpSpPr>
        <p:sp>
          <p:nvSpPr>
            <p:cNvPr id="18" name="Rectangle: Rounded Corners 17"/>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9" name="Rectangle 18"/>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EventHub2IntellectRestJS</a:t>
              </a:r>
            </a:p>
          </p:txBody>
        </p:sp>
        <p:grpSp>
          <p:nvGrpSpPr>
            <p:cNvPr id="20" name="Funtcion Logo"/>
            <p:cNvGrpSpPr>
              <a:grpSpLocks noChangeAspect="1"/>
            </p:cNvGrpSpPr>
            <p:nvPr/>
          </p:nvGrpSpPr>
          <p:grpSpPr>
            <a:xfrm>
              <a:off x="2441950" y="3145690"/>
              <a:ext cx="201168" cy="173848"/>
              <a:chOff x="2017062" y="1766185"/>
              <a:chExt cx="269889" cy="233236"/>
            </a:xfrm>
          </p:grpSpPr>
          <p:sp>
            <p:nvSpPr>
              <p:cNvPr id="21" name="Freeform: Shape 20"/>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 name="Freeform: Shape 21"/>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3" name="Freeform: Shape 22"/>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4" name="Freeform: Shape 23"/>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675519" y="2894772"/>
            <a:ext cx="923956"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7" name="Power BI SQL Query"/>
          <p:cNvSpPr/>
          <p:nvPr/>
        </p:nvSpPr>
        <p:spPr>
          <a:xfrm rot="5400000">
            <a:off x="6546653" y="2416061"/>
            <a:ext cx="188138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34" name="Function Receive Event Hub"/>
          <p:cNvSpPr/>
          <p:nvPr/>
        </p:nvSpPr>
        <p:spPr>
          <a:xfrm rot="5400000">
            <a:off x="9214776" y="2953660"/>
            <a:ext cx="671809"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RECEIVE</a:t>
            </a:r>
          </a:p>
        </p:txBody>
      </p:sp>
      <p:sp>
        <p:nvSpPr>
          <p:cNvPr id="126" name="Function REST Post"/>
          <p:cNvSpPr/>
          <p:nvPr/>
        </p:nvSpPr>
        <p:spPr>
          <a:xfrm rot="5400000">
            <a:off x="8632048" y="3699706"/>
            <a:ext cx="2400300"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POST</a:t>
            </a:r>
          </a:p>
        </p:txBody>
      </p:sp>
      <p:sp>
        <p:nvSpPr>
          <p:cNvPr id="132" name="Downlink"/>
          <p:cNvSpPr/>
          <p:nvPr/>
        </p:nvSpPr>
        <p:spPr>
          <a:xfrm rot="5400000">
            <a:off x="9729055" y="5702272"/>
            <a:ext cx="662286"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DOWNLINK</a:t>
            </a:r>
          </a:p>
        </p:txBody>
      </p:sp>
      <p:sp>
        <p:nvSpPr>
          <p:cNvPr id="141"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Tree>
    <p:extLst>
      <p:ext uri="{BB962C8B-B14F-4D97-AF65-F5344CB8AC3E}">
        <p14:creationId xmlns:p14="http://schemas.microsoft.com/office/powerpoint/2010/main" val="3992933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2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3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2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8"/>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2"/>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1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6"/>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100"/>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36"/>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6"/>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4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37"/>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25"/>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29"/>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33"/>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138"/>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41"/>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134"/>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126"/>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1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9" grpId="0" animBg="1"/>
      <p:bldP spid="122" grpId="0" animBg="1"/>
      <p:bldP spid="127" grpId="0" animBg="1"/>
      <p:bldP spid="133" grpId="0" animBg="1"/>
      <p:bldP spid="125" grpId="0" animBg="1"/>
      <p:bldP spid="135" grpId="0" animBg="1"/>
      <p:bldP spid="139" grpId="0" animBg="1"/>
      <p:bldP spid="124" grpId="0" animBg="1"/>
      <p:bldP spid="6" grpId="0" animBg="1"/>
      <p:bldP spid="123" grpId="0" animBg="1"/>
      <p:bldP spid="136" grpId="0" animBg="1"/>
      <p:bldP spid="140" grpId="0" animBg="1"/>
      <p:bldP spid="137" grpId="0" animBg="1"/>
      <p:bldP spid="138" grpId="0" animBg="1"/>
      <p:bldP spid="134" grpId="0" animBg="1"/>
      <p:bldP spid="126" grpId="0" animBg="1"/>
      <p:bldP spid="13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a:t>Ingenu</a:t>
            </a:r>
            <a:r>
              <a:rPr lang="en-US" dirty="0"/>
              <a:t> &amp; </a:t>
            </a:r>
            <a:r>
              <a:rPr lang="en-US" dirty="0" err="1"/>
              <a:t>rpma</a:t>
            </a:r>
            <a:endParaRPr lang="en-US" dirty="0"/>
          </a:p>
        </p:txBody>
      </p:sp>
      <p:pic>
        <p:nvPicPr>
          <p:cNvPr id="7" name="Content Placeholder 6"/>
          <p:cNvPicPr>
            <a:picLocks noGrp="1" noChangeAspect="1"/>
          </p:cNvPicPr>
          <p:nvPr>
            <p:ph idx="1"/>
          </p:nvPr>
        </p:nvPicPr>
        <p:blipFill>
          <a:blip r:embed="rId2"/>
          <a:stretch>
            <a:fillRect/>
          </a:stretch>
        </p:blipFill>
        <p:spPr>
          <a:xfrm>
            <a:off x="2083239" y="1675448"/>
            <a:ext cx="8025522" cy="4351338"/>
          </a:xfrm>
          <a:prstGeom prst="rect">
            <a:avLst/>
          </a:prstGeom>
          <a:ln>
            <a:solidFill>
              <a:schemeClr val="bg1">
                <a:lumMod val="75000"/>
              </a:schemeClr>
            </a:solidFill>
          </a:ln>
        </p:spPr>
      </p:pic>
      <p:sp>
        <p:nvSpPr>
          <p:cNvPr id="8" name="TextBox 7"/>
          <p:cNvSpPr txBox="1"/>
          <p:nvPr/>
        </p:nvSpPr>
        <p:spPr>
          <a:xfrm>
            <a:off x="4727742" y="6134100"/>
            <a:ext cx="2736519" cy="523220"/>
          </a:xfrm>
          <a:prstGeom prst="rect">
            <a:avLst/>
          </a:prstGeom>
          <a:noFill/>
        </p:spPr>
        <p:txBody>
          <a:bodyPr wrap="none" rtlCol="0">
            <a:spAutoFit/>
          </a:bodyPr>
          <a:lstStyle/>
          <a:p>
            <a:pPr algn="ctr"/>
            <a:r>
              <a:rPr lang="en-US" sz="2800" dirty="0">
                <a:hlinkClick r:id="rId3"/>
              </a:rPr>
              <a:t>www.ingenu.com</a:t>
            </a:r>
            <a:endParaRPr lang="en-US" sz="2800" dirty="0"/>
          </a:p>
        </p:txBody>
      </p:sp>
    </p:spTree>
    <p:extLst>
      <p:ext uri="{BB962C8B-B14F-4D97-AF65-F5344CB8AC3E}">
        <p14:creationId xmlns:p14="http://schemas.microsoft.com/office/powerpoint/2010/main" val="1691502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1279920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1310316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p:cNvPicPr>
            <a:picLocks noChangeAspect="1"/>
          </p:cNvPicPr>
          <p:nvPr/>
        </p:nvPicPr>
        <p:blipFill>
          <a:blip r:embed="rId2"/>
          <a:stretch>
            <a:fillRect/>
          </a:stretch>
        </p:blipFill>
        <p:spPr>
          <a:xfrm>
            <a:off x="866028" y="946319"/>
            <a:ext cx="3097036" cy="1963082"/>
          </a:xfrm>
          <a:prstGeom prst="rect">
            <a:avLst/>
          </a:prstGeom>
        </p:spPr>
      </p:pic>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3"/>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4"/>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5"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sp>
        <p:nvSpPr>
          <p:cNvPr id="142" name="Laptop"/>
          <p:cNvSpPr/>
          <p:nvPr/>
        </p:nvSpPr>
        <p:spPr>
          <a:xfrm>
            <a:off x="231352" y="712360"/>
            <a:ext cx="4298703" cy="3109434"/>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40" name="Web Get"/>
          <p:cNvSpPr/>
          <p:nvPr/>
        </p:nvSpPr>
        <p:spPr>
          <a:xfrm rot="16200000">
            <a:off x="3326897" y="1808983"/>
            <a:ext cx="3677377" cy="2939770"/>
          </a:xfrm>
          <a:prstGeom prst="bentUpArrow">
            <a:avLst>
              <a:gd name="adj1" fmla="val 4523"/>
              <a:gd name="adj2" fmla="val 7633"/>
              <a:gd name="adj3" fmla="val 6856"/>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28"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Tree>
    <p:extLst>
      <p:ext uri="{BB962C8B-B14F-4D97-AF65-F5344CB8AC3E}">
        <p14:creationId xmlns:p14="http://schemas.microsoft.com/office/powerpoint/2010/main" val="1787493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9" grpId="0" animBg="1"/>
      <p:bldP spid="142" grpId="0" animBg="1"/>
      <p:bldP spid="122" grpId="0" animBg="1"/>
      <p:bldP spid="127" grpId="0" animBg="1"/>
      <p:bldP spid="133" grpId="0" animBg="1"/>
      <p:bldP spid="140" grpId="0" animBg="1"/>
    </p:bldLst>
  </p:timing>
</p:sld>
</file>

<file path=ppt/theme/theme1.xml><?xml version="1.0" encoding="utf-8"?>
<a:theme xmlns:a="http://schemas.openxmlformats.org/drawingml/2006/main" name="Azure DevOps Theme">
  <a:themeElements>
    <a:clrScheme name="Field Notes White Colors">
      <a:dk1>
        <a:srgbClr val="1E313B"/>
      </a:dk1>
      <a:lt1>
        <a:srgbClr val="FFFFFF"/>
      </a:lt1>
      <a:dk2>
        <a:srgbClr val="3C454F"/>
      </a:dk2>
      <a:lt2>
        <a:srgbClr val="E0E0F2"/>
      </a:lt2>
      <a:accent1>
        <a:srgbClr val="71B1D1"/>
      </a:accent1>
      <a:accent2>
        <a:srgbClr val="FF8E00"/>
      </a:accent2>
      <a:accent3>
        <a:srgbClr val="8CC53D"/>
      </a:accent3>
      <a:accent4>
        <a:srgbClr val="EC2276"/>
      </a:accent4>
      <a:accent5>
        <a:srgbClr val="9B4F96"/>
      </a:accent5>
      <a:accent6>
        <a:srgbClr val="FCD116"/>
      </a:accent6>
      <a:hlink>
        <a:srgbClr val="0072C6"/>
      </a:hlink>
      <a:folHlink>
        <a:srgbClr val="0072C6"/>
      </a:folHlink>
    </a:clrScheme>
    <a:fontScheme name="IoT Fonts">
      <a:majorFont>
        <a:latin typeface="Segoe UI Black"/>
        <a:ea typeface=""/>
        <a:cs typeface=""/>
      </a:majorFont>
      <a:minorFont>
        <a:latin typeface="Segoe UI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DevOps Theme" id="{7FF1F243-228B-4FA3-84E2-ADE0AC2B36B7}" vid="{5C7DF221-C612-4DC4-8B27-6E904B50F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Azure DevOps Theme</Template>
  <TotalTime>4544</TotalTime>
  <Words>1159</Words>
  <Application>Microsoft Office PowerPoint</Application>
  <PresentationFormat>Widescreen</PresentationFormat>
  <Paragraphs>328</Paragraphs>
  <Slides>29</Slides>
  <Notes>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Segoe UI Black</vt:lpstr>
      <vt:lpstr>Arial</vt:lpstr>
      <vt:lpstr>Segoe UI Light</vt:lpstr>
      <vt:lpstr>Calibri</vt:lpstr>
      <vt:lpstr>Azure DevOps Theme</vt:lpstr>
      <vt:lpstr>Azure IoT  complete Backend </vt:lpstr>
      <vt:lpstr>Source code &amp; slides</vt:lpstr>
      <vt:lpstr>Technical case study</vt:lpstr>
      <vt:lpstr>PowerPoint Presentation</vt:lpstr>
      <vt:lpstr>PowerPoint Presentation</vt:lpstr>
      <vt:lpstr>Ingenu &amp; rpma</vt:lpstr>
      <vt:lpstr>PowerPoint Presentation</vt:lpstr>
      <vt:lpstr>PowerPoint Presentation</vt:lpstr>
      <vt:lpstr>PowerPoint Presentation</vt:lpstr>
      <vt:lpstr>Pulling device data out of Intellect via REST</vt:lpstr>
      <vt:lpstr>Azure functions</vt:lpstr>
      <vt:lpstr>Azure IoT Hub</vt:lpstr>
      <vt:lpstr>PowerPoint Presentation</vt:lpstr>
      <vt:lpstr>Demo the Azure Function and IoT Hub</vt:lpstr>
      <vt:lpstr>Azure Stream analytics</vt:lpstr>
      <vt:lpstr>Azure SQL Database</vt:lpstr>
      <vt:lpstr>Azure Event Hubs</vt:lpstr>
      <vt:lpstr>PowerPoint Presentation</vt:lpstr>
      <vt:lpstr>Stream Analytics, SQL DB &amp; Event Hubs</vt:lpstr>
      <vt:lpstr>Azure Web Apps</vt:lpstr>
      <vt:lpstr>Power BI Embedded</vt:lpstr>
      <vt:lpstr>PowerPoint Presentation</vt:lpstr>
      <vt:lpstr>Web App and Power BI Embedded</vt:lpstr>
      <vt:lpstr>Sending cloud-to-device messages</vt:lpstr>
      <vt:lpstr>PowerPoint Presentation</vt:lpstr>
      <vt:lpstr>Sending Cloud to Device Messages</vt:lpstr>
      <vt:lpstr>PowerPoint Presentation</vt:lpstr>
      <vt:lpstr>Azure IoT  complete Backend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Bret Stateham</cp:lastModifiedBy>
  <cp:revision>136</cp:revision>
  <dcterms:created xsi:type="dcterms:W3CDTF">2014-08-25T15:37:49Z</dcterms:created>
  <dcterms:modified xsi:type="dcterms:W3CDTF">2017-01-04T01:01:08Z</dcterms:modified>
</cp:coreProperties>
</file>

<file path=docProps/thumbnail.jpeg>
</file>